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media/image2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5"/>
    <p:sldMasterId id="2147483681" r:id="rId6"/>
  </p:sldMasterIdLst>
  <p:sldIdLst>
    <p:sldId id="314" r:id="rId7"/>
    <p:sldId id="316" r:id="rId8"/>
    <p:sldId id="319" r:id="rId9"/>
    <p:sldId id="371" r:id="rId10"/>
    <p:sldId id="366" r:id="rId11"/>
    <p:sldId id="377" r:id="rId12"/>
    <p:sldId id="373" r:id="rId13"/>
    <p:sldId id="374" r:id="rId14"/>
    <p:sldId id="375" r:id="rId15"/>
    <p:sldId id="372" r:id="rId16"/>
    <p:sldId id="378" r:id="rId17"/>
    <p:sldId id="376" r:id="rId18"/>
    <p:sldId id="364" r:id="rId19"/>
    <p:sldId id="380" r:id="rId20"/>
    <p:sldId id="379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C8CD"/>
    <a:srgbClr val="909A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customXml" Target="../../customXml/item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customXml" Target="../../customXml/item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лож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31CA50-4D02-42EE-B4EA-4F88587961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" y="3774"/>
            <a:ext cx="12189996" cy="68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255574" y="4581128"/>
            <a:ext cx="4685143" cy="1728192"/>
          </a:xfrm>
        </p:spPr>
        <p:txBody>
          <a:bodyPr>
            <a:normAutofit/>
          </a:bodyPr>
          <a:lstStyle>
            <a:lvl1pPr>
              <a:defRPr sz="1600"/>
            </a:lvl1pPr>
            <a:lvl2pPr marL="239178" indent="-239178">
              <a:tabLst>
                <a:tab pos="239178" algn="l"/>
              </a:tabLst>
              <a:defRPr sz="1467"/>
            </a:lvl2pPr>
            <a:lvl3pPr marL="476239" indent="-237061">
              <a:tabLst>
                <a:tab pos="476239" algn="l"/>
              </a:tabLst>
              <a:defRPr sz="1400"/>
            </a:lvl3pPr>
            <a:lvl4pPr marL="715415" indent="-239178">
              <a:defRPr sz="1333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0C49-EE9D-46BF-B6A2-B049B687DA5D}" type="datetime1">
              <a:rPr lang="ru-RU" smtClean="0"/>
              <a:pPr/>
              <a:t>28.11.2024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2255573" y="1508787"/>
            <a:ext cx="9505056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2255574" y="1700809"/>
            <a:ext cx="4685143" cy="278430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7080941" y="4581128"/>
            <a:ext cx="4685143" cy="1728192"/>
          </a:xfrm>
        </p:spPr>
        <p:txBody>
          <a:bodyPr>
            <a:normAutofit/>
          </a:bodyPr>
          <a:lstStyle>
            <a:lvl1pPr>
              <a:defRPr sz="1600"/>
            </a:lvl1pPr>
            <a:lvl2pPr marL="239178" indent="-239178">
              <a:tabLst>
                <a:tab pos="239178" algn="l"/>
              </a:tabLst>
              <a:defRPr sz="1467"/>
            </a:lvl2pPr>
            <a:lvl3pPr marL="476239" indent="-237061">
              <a:tabLst>
                <a:tab pos="476239" algn="l"/>
              </a:tabLst>
              <a:defRPr sz="1400"/>
            </a:lvl3pPr>
            <a:lvl4pPr marL="715415" indent="-239178">
              <a:defRPr sz="1333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6"/>
          </p:nvPr>
        </p:nvSpPr>
        <p:spPr>
          <a:xfrm>
            <a:off x="7080941" y="1700809"/>
            <a:ext cx="4685143" cy="278430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118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305E-DE6A-4729-BCFA-EDC1CB7A887A}" type="datetime1">
              <a:rPr lang="ru-RU" smtClean="0"/>
              <a:pPr/>
              <a:t>28.11.2024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2255573" y="1508787"/>
            <a:ext cx="9505056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2255574" y="1700808"/>
            <a:ext cx="4685143" cy="46085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7080941" y="4581128"/>
            <a:ext cx="4685143" cy="1728192"/>
          </a:xfrm>
        </p:spPr>
        <p:txBody>
          <a:bodyPr>
            <a:normAutofit/>
          </a:bodyPr>
          <a:lstStyle>
            <a:lvl1pPr>
              <a:defRPr sz="1600"/>
            </a:lvl1pPr>
            <a:lvl2pPr marL="239178" indent="-239178">
              <a:tabLst>
                <a:tab pos="239178" algn="l"/>
              </a:tabLst>
              <a:defRPr sz="1467"/>
            </a:lvl2pPr>
            <a:lvl3pPr marL="476239" indent="-237061">
              <a:tabLst>
                <a:tab pos="476239" algn="l"/>
              </a:tabLst>
              <a:defRPr sz="1400"/>
            </a:lvl3pPr>
            <a:lvl4pPr marL="715415" indent="-239178">
              <a:defRPr sz="1333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6"/>
          </p:nvPr>
        </p:nvSpPr>
        <p:spPr>
          <a:xfrm>
            <a:off x="7080941" y="1700809"/>
            <a:ext cx="4685143" cy="278430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088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447E8-08E5-4BBA-B2B9-9568E2697E8E}" type="datetime1">
              <a:rPr lang="ru-RU" smtClean="0"/>
              <a:pPr/>
              <a:t>28.11.2024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2255573" y="1508787"/>
            <a:ext cx="9505056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2255574" y="1700808"/>
            <a:ext cx="4685143" cy="46085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7080941" y="1700808"/>
            <a:ext cx="4685143" cy="4608512"/>
          </a:xfrm>
        </p:spPr>
        <p:txBody>
          <a:bodyPr anchor="ctr">
            <a:normAutofit/>
          </a:bodyPr>
          <a:lstStyle>
            <a:lvl1pPr>
              <a:defRPr sz="1600"/>
            </a:lvl1pPr>
            <a:lvl2pPr marL="239178" indent="-239178">
              <a:tabLst>
                <a:tab pos="239178" algn="l"/>
              </a:tabLst>
              <a:defRPr sz="1467"/>
            </a:lvl2pPr>
            <a:lvl3pPr marL="476239" indent="-237061">
              <a:tabLst>
                <a:tab pos="476239" algn="l"/>
              </a:tabLst>
              <a:defRPr sz="1400"/>
            </a:lvl3pPr>
            <a:lvl4pPr marL="715415" indent="-239178">
              <a:defRPr sz="1333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9511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6054" y="404664"/>
            <a:ext cx="5184575" cy="110412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0982-2764-40A5-A15C-3F4B86BA9319}" type="datetime1">
              <a:rPr lang="ru-RU" smtClean="0"/>
              <a:pPr/>
              <a:t>28.11.2024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6576053" y="1508787"/>
            <a:ext cx="5184576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823526" y="0"/>
            <a:ext cx="4293892" cy="68580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6576055" y="1700808"/>
            <a:ext cx="5190029" cy="4608512"/>
          </a:xfrm>
        </p:spPr>
        <p:txBody>
          <a:bodyPr anchor="t">
            <a:normAutofit/>
          </a:bodyPr>
          <a:lstStyle>
            <a:lvl1pPr>
              <a:defRPr sz="1600"/>
            </a:lvl1pPr>
            <a:lvl2pPr marL="239178" indent="-239178">
              <a:tabLst>
                <a:tab pos="239178" algn="l"/>
              </a:tabLst>
              <a:defRPr sz="1467"/>
            </a:lvl2pPr>
            <a:lvl3pPr marL="476239" indent="-237061">
              <a:tabLst>
                <a:tab pos="476239" algn="l"/>
              </a:tabLst>
              <a:defRPr sz="1400"/>
            </a:lvl3pPr>
            <a:lvl4pPr marL="715415" indent="-239178">
              <a:defRPr sz="1333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0878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 rot="18900000">
            <a:off x="2894993" y="4877292"/>
            <a:ext cx="5730961" cy="616925"/>
          </a:xfrm>
          <a:prstGeom prst="rect">
            <a:avLst/>
          </a:prstGeom>
          <a:solidFill>
            <a:srgbClr val="00B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6" name="Прямоугольник 15"/>
          <p:cNvSpPr/>
          <p:nvPr userDrawn="1"/>
        </p:nvSpPr>
        <p:spPr>
          <a:xfrm rot="18900000">
            <a:off x="7719862" y="4987556"/>
            <a:ext cx="1919197" cy="1919197"/>
          </a:xfrm>
          <a:prstGeom prst="rect">
            <a:avLst/>
          </a:prstGeom>
          <a:solidFill>
            <a:srgbClr val="00C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" name="Прямоугольник 2"/>
          <p:cNvSpPr/>
          <p:nvPr userDrawn="1"/>
        </p:nvSpPr>
        <p:spPr>
          <a:xfrm rot="18900000">
            <a:off x="9229783" y="82063"/>
            <a:ext cx="1919197" cy="1919197"/>
          </a:xfrm>
          <a:prstGeom prst="rect">
            <a:avLst/>
          </a:prstGeom>
          <a:solidFill>
            <a:srgbClr val="F2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5574" y="404664"/>
            <a:ext cx="5184575" cy="110412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DA06B-CFDB-4B86-A38B-2382B61397EA}" type="datetime1">
              <a:rPr lang="ru-RU" smtClean="0"/>
              <a:pPr/>
              <a:t>28.11.2024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864085" y="969100"/>
            <a:ext cx="5040560" cy="5043035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  <p:custDataLst>
              <p:custData r:id="rId1"/>
            </p:custDataLst>
          </p:nvPr>
        </p:nvSpPr>
        <p:spPr>
          <a:xfrm>
            <a:off x="2255575" y="1700808"/>
            <a:ext cx="2892699" cy="3072341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>
              <a:defRPr sz="1600"/>
            </a:lvl1pPr>
            <a:lvl2pPr marL="239178" indent="-239178">
              <a:tabLst>
                <a:tab pos="239178" algn="l"/>
              </a:tabLst>
              <a:defRPr sz="1467"/>
            </a:lvl2pPr>
            <a:lvl3pPr marL="476239" indent="-237061">
              <a:tabLst>
                <a:tab pos="476239" algn="l"/>
              </a:tabLst>
              <a:defRPr sz="1400"/>
            </a:lvl3pPr>
            <a:lvl4pPr marL="715415" indent="-239178">
              <a:defRPr sz="1333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7"/>
          </p:nvPr>
        </p:nvSpPr>
        <p:spPr>
          <a:xfrm>
            <a:off x="9442456" y="-1600423"/>
            <a:ext cx="5040560" cy="5043035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9426128" y="3538623"/>
            <a:ext cx="5040560" cy="5043035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sp>
        <p:nvSpPr>
          <p:cNvPr id="15" name="Рисунок 2"/>
          <p:cNvSpPr>
            <a:spLocks noGrp="1"/>
          </p:cNvSpPr>
          <p:nvPr>
            <p:ph type="pic" idx="19"/>
          </p:nvPr>
        </p:nvSpPr>
        <p:spPr>
          <a:xfrm>
            <a:off x="4302043" y="3538623"/>
            <a:ext cx="5040560" cy="5043035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sp>
        <p:nvSpPr>
          <p:cNvPr id="17" name="Прямоугольник 16"/>
          <p:cNvSpPr/>
          <p:nvPr userDrawn="1"/>
        </p:nvSpPr>
        <p:spPr>
          <a:xfrm rot="18900000">
            <a:off x="8635440" y="641437"/>
            <a:ext cx="897661" cy="60959"/>
          </a:xfrm>
          <a:prstGeom prst="rect">
            <a:avLst/>
          </a:prstGeom>
          <a:solidFill>
            <a:srgbClr val="00B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75794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Два объект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5575" y="2059176"/>
            <a:ext cx="3696411" cy="1352137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C0A6-26FC-4C6C-BC8C-69760912FB24}" type="datetime1">
              <a:rPr lang="ru-RU" smtClean="0"/>
              <a:pPr/>
              <a:t>28.11.2024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117418" y="0"/>
            <a:ext cx="3002919" cy="3429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  <p:custDataLst>
              <p:custData r:id="rId1"/>
            </p:custDataLst>
          </p:nvPr>
        </p:nvSpPr>
        <p:spPr>
          <a:xfrm>
            <a:off x="2255574" y="3555330"/>
            <a:ext cx="3600399" cy="1227517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>
              <a:defRPr sz="1600"/>
            </a:lvl1pPr>
            <a:lvl2pPr marL="239178" indent="-239178">
              <a:tabLst>
                <a:tab pos="239178" algn="l"/>
              </a:tabLst>
              <a:defRPr sz="1467"/>
            </a:lvl2pPr>
            <a:lvl3pPr marL="476239" indent="-237061">
              <a:tabLst>
                <a:tab pos="476239" algn="l"/>
              </a:tabLst>
              <a:defRPr sz="1400"/>
            </a:lvl3pPr>
            <a:lvl4pPr marL="715415" indent="-239178">
              <a:defRPr sz="1333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16"/>
          </p:nvPr>
        </p:nvSpPr>
        <p:spPr>
          <a:xfrm>
            <a:off x="6117418" y="3525011"/>
            <a:ext cx="6074583" cy="333298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sp>
        <p:nvSpPr>
          <p:cNvPr id="20" name="Рисунок 2"/>
          <p:cNvSpPr>
            <a:spLocks noGrp="1"/>
          </p:cNvSpPr>
          <p:nvPr>
            <p:ph type="pic" idx="17"/>
          </p:nvPr>
        </p:nvSpPr>
        <p:spPr>
          <a:xfrm>
            <a:off x="9217024" y="0"/>
            <a:ext cx="2974976" cy="3429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57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C57F-92A9-472B-88B9-AEB59DD80E27}" type="datetime1">
              <a:rPr lang="ru-RU" smtClean="0"/>
              <a:pPr/>
              <a:t>28.11.2024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6" name="Прямая соединительная линия 5"/>
          <p:cNvCxnSpPr/>
          <p:nvPr userDrawn="1"/>
        </p:nvCxnSpPr>
        <p:spPr>
          <a:xfrm>
            <a:off x="2255573" y="1508787"/>
            <a:ext cx="9505056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291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3B26-30B4-4EE7-B25A-597A156C8368}" type="datetime1">
              <a:rPr lang="ru-RU" smtClean="0"/>
              <a:pPr/>
              <a:t>28.11.2024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56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6618" y="404664"/>
            <a:ext cx="3503345" cy="2064229"/>
          </a:xfrm>
        </p:spPr>
        <p:txBody>
          <a:bodyPr anchor="b"/>
          <a:lstStyle>
            <a:lvl1pPr algn="l">
              <a:defRPr sz="2667" b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56618" y="2564905"/>
            <a:ext cx="3503345" cy="3561260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34CC1-A8EA-4A67-8857-B875F9F15488}" type="datetime1">
              <a:rPr lang="ru-RU" smtClean="0"/>
              <a:pPr/>
              <a:t>28.11.2024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2"/>
          <p:cNvSpPr>
            <a:spLocks noGrp="1"/>
          </p:cNvSpPr>
          <p:nvPr>
            <p:ph sz="half" idx="13"/>
          </p:nvPr>
        </p:nvSpPr>
        <p:spPr>
          <a:xfrm>
            <a:off x="6117418" y="404663"/>
            <a:ext cx="5643212" cy="5731348"/>
          </a:xfrm>
        </p:spPr>
        <p:txBody>
          <a:bodyPr>
            <a:normAutofit/>
          </a:bodyPr>
          <a:lstStyle>
            <a:lvl1pPr>
              <a:defRPr sz="2133"/>
            </a:lvl1pPr>
            <a:lvl2pPr marL="239178" indent="-239178">
              <a:tabLst>
                <a:tab pos="239178" algn="l"/>
              </a:tabLst>
              <a:defRPr sz="1867"/>
            </a:lvl2pPr>
            <a:lvl3pPr marL="476239" indent="-237061">
              <a:tabLst>
                <a:tab pos="476239" algn="l"/>
              </a:tabLst>
              <a:defRPr sz="1600"/>
            </a:lvl3pPr>
            <a:lvl4pPr marL="715415" indent="-239178"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10553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6617" y="4638457"/>
            <a:ext cx="7315200" cy="566739"/>
          </a:xfrm>
        </p:spPr>
        <p:txBody>
          <a:bodyPr anchor="b"/>
          <a:lstStyle>
            <a:lvl1pPr algn="l">
              <a:defRPr sz="2667" b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19536" y="116633"/>
            <a:ext cx="10129125" cy="436848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56617" y="5301209"/>
            <a:ext cx="7315200" cy="8048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85FE-7502-42DD-9C99-22230E224817}" type="datetime1">
              <a:rPr lang="ru-RU" smtClean="0"/>
              <a:pPr/>
              <a:t>28.11.2024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71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Два объекта">
    <p:bg>
      <p:bgPr>
        <a:gradFill>
          <a:gsLst>
            <a:gs pos="0">
              <a:srgbClr val="0072DF"/>
            </a:gs>
            <a:gs pos="100000">
              <a:srgbClr val="003E8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D93D-F9B5-4A7A-8567-1C61FE40F3F3}" type="datetime1">
              <a:rPr lang="ru-RU" smtClean="0"/>
              <a:pPr/>
              <a:t>28.11.2024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4"/>
          </p:nvPr>
        </p:nvSpPr>
        <p:spPr>
          <a:xfrm>
            <a:off x="1803653" y="0"/>
            <a:ext cx="4292347" cy="68580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576054" y="452669"/>
            <a:ext cx="5184575" cy="2832316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Объект 2"/>
          <p:cNvSpPr>
            <a:spLocks noGrp="1"/>
          </p:cNvSpPr>
          <p:nvPr>
            <p:ph sz="half" idx="15"/>
          </p:nvPr>
        </p:nvSpPr>
        <p:spPr>
          <a:xfrm>
            <a:off x="6576055" y="3573017"/>
            <a:ext cx="5190029" cy="2688297"/>
          </a:xfrm>
        </p:spPr>
        <p:txBody>
          <a:bodyPr anchor="t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39178" indent="-239178">
              <a:tabLst>
                <a:tab pos="239178" algn="l"/>
              </a:tabLst>
              <a:defRPr sz="1467"/>
            </a:lvl2pPr>
            <a:lvl3pPr marL="476239" indent="-237061">
              <a:tabLst>
                <a:tab pos="476239" algn="l"/>
              </a:tabLst>
              <a:defRPr sz="1400"/>
            </a:lvl3pPr>
            <a:lvl4pPr marL="715415" indent="-239178">
              <a:defRPr sz="1333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5246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лож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31CA50-4D02-42EE-B4EA-4F88587961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" y="3774"/>
            <a:ext cx="12189996" cy="68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2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Два объекта">
    <p:bg>
      <p:bgPr>
        <a:gradFill>
          <a:gsLst>
            <a:gs pos="0">
              <a:srgbClr val="0072DF"/>
            </a:gs>
            <a:gs pos="100000">
              <a:srgbClr val="003E8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D93D-F9B5-4A7A-8567-1C61FE40F3F3}" type="datetime1">
              <a:rPr lang="ru-RU" smtClean="0"/>
              <a:pPr/>
              <a:t>28.11.2024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4"/>
          </p:nvPr>
        </p:nvSpPr>
        <p:spPr>
          <a:xfrm>
            <a:off x="1803653" y="0"/>
            <a:ext cx="4292347" cy="68580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576054" y="452669"/>
            <a:ext cx="5184575" cy="2832316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Объект 2"/>
          <p:cNvSpPr>
            <a:spLocks noGrp="1"/>
          </p:cNvSpPr>
          <p:nvPr>
            <p:ph sz="half" idx="15"/>
          </p:nvPr>
        </p:nvSpPr>
        <p:spPr>
          <a:xfrm>
            <a:off x="6576055" y="3573017"/>
            <a:ext cx="5190029" cy="2688297"/>
          </a:xfrm>
        </p:spPr>
        <p:txBody>
          <a:bodyPr anchor="t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39178" indent="-239178">
              <a:tabLst>
                <a:tab pos="239178" algn="l"/>
              </a:tabLst>
              <a:defRPr sz="1467"/>
            </a:lvl2pPr>
            <a:lvl3pPr marL="476239" indent="-237061">
              <a:tabLst>
                <a:tab pos="476239" algn="l"/>
              </a:tabLst>
              <a:defRPr sz="1400"/>
            </a:lvl3pPr>
            <a:lvl4pPr marL="715415" indent="-239178">
              <a:defRPr sz="1333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1812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Два объекта">
    <p:bg>
      <p:bgPr>
        <a:solidFill>
          <a:srgbClr val="00B0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6054" y="452669"/>
            <a:ext cx="5184575" cy="2832316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34CB-239E-4355-B891-05A612BCD219}" type="datetime1">
              <a:rPr lang="ru-RU" smtClean="0"/>
              <a:pPr/>
              <a:t>28.11.2024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803653" y="0"/>
            <a:ext cx="4292347" cy="68580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6576055" y="3573017"/>
            <a:ext cx="5190029" cy="2688297"/>
          </a:xfrm>
        </p:spPr>
        <p:txBody>
          <a:bodyPr anchor="t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39178" indent="-239178">
              <a:tabLst>
                <a:tab pos="239178" algn="l"/>
              </a:tabLst>
              <a:defRPr sz="1467"/>
            </a:lvl2pPr>
            <a:lvl3pPr marL="476239" indent="-237061">
              <a:tabLst>
                <a:tab pos="476239" algn="l"/>
              </a:tabLst>
              <a:defRPr sz="1400"/>
            </a:lvl3pPr>
            <a:lvl4pPr marL="715415" indent="-239178">
              <a:defRPr sz="1333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8978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Два объекта">
    <p:bg>
      <p:bgPr>
        <a:solidFill>
          <a:srgbClr val="F26F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6054" y="452669"/>
            <a:ext cx="5184575" cy="2832316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58B5-A929-41AC-A76E-99C5FDB10AF3}" type="datetime1">
              <a:rPr lang="ru-RU" smtClean="0"/>
              <a:pPr/>
              <a:t>28.11.2024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803653" y="0"/>
            <a:ext cx="4292347" cy="68580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6576055" y="3573017"/>
            <a:ext cx="5190029" cy="2688297"/>
          </a:xfrm>
        </p:spPr>
        <p:txBody>
          <a:bodyPr anchor="t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39178" indent="-239178">
              <a:tabLst>
                <a:tab pos="239178" algn="l"/>
              </a:tabLst>
              <a:defRPr sz="1467"/>
            </a:lvl2pPr>
            <a:lvl3pPr marL="476239" indent="-237061">
              <a:tabLst>
                <a:tab pos="476239" algn="l"/>
              </a:tabLst>
              <a:defRPr sz="1400"/>
            </a:lvl3pPr>
            <a:lvl4pPr marL="715415" indent="-239178">
              <a:defRPr sz="1333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7318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Два объекта">
    <p:bg>
      <p:bgPr>
        <a:solidFill>
          <a:srgbClr val="00C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6054" y="452669"/>
            <a:ext cx="5184575" cy="2832316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4E2A-D822-4A4F-B6DA-5E97CDAA9F2A}" type="datetime1">
              <a:rPr lang="ru-RU" smtClean="0"/>
              <a:pPr/>
              <a:t>28.11.2024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803653" y="0"/>
            <a:ext cx="4292347" cy="68580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6576055" y="3573017"/>
            <a:ext cx="5190029" cy="2688297"/>
          </a:xfrm>
        </p:spPr>
        <p:txBody>
          <a:bodyPr anchor="t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39178" indent="-239178">
              <a:tabLst>
                <a:tab pos="239178" algn="l"/>
              </a:tabLst>
              <a:defRPr sz="1467"/>
            </a:lvl2pPr>
            <a:lvl3pPr marL="476239" indent="-237061">
              <a:tabLst>
                <a:tab pos="476239" algn="l"/>
              </a:tabLst>
              <a:defRPr sz="1400"/>
            </a:lvl3pPr>
            <a:lvl4pPr marL="715415" indent="-239178">
              <a:defRPr sz="1333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4153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56617" y="404663"/>
            <a:ext cx="9480755" cy="1104124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56617" y="1748813"/>
            <a:ext cx="9480755" cy="4416491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2255573" y="1508787"/>
            <a:ext cx="9505056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22ABC-F446-4C32-B396-3B4504EBC8E6}" type="datetime1">
              <a:rPr lang="ru-RU" smtClean="0"/>
              <a:pPr/>
              <a:t>28.11.2024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25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3098A-50EF-40CD-BDCD-3791B8F42B0D}" type="datetime1">
              <a:rPr lang="ru-RU" smtClean="0"/>
              <a:pPr/>
              <a:t>28.11.2024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2255573" y="1508787"/>
            <a:ext cx="9505056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166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6617" y="2708920"/>
            <a:ext cx="9480755" cy="3360373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56617" y="536656"/>
            <a:ext cx="9480755" cy="183622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B75B-3AFA-49E9-B7A9-2DE2C139D566}" type="datetime1">
              <a:rPr lang="ru-RU" smtClean="0"/>
              <a:pPr/>
              <a:t>28.11.2024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2255573" y="2564904"/>
            <a:ext cx="9505056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7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255574" y="1796818"/>
            <a:ext cx="4685143" cy="4329345"/>
          </a:xfrm>
        </p:spPr>
        <p:txBody>
          <a:bodyPr>
            <a:normAutofit/>
          </a:bodyPr>
          <a:lstStyle>
            <a:lvl1pPr>
              <a:defRPr sz="2133"/>
            </a:lvl1pPr>
            <a:lvl2pPr marL="239178" indent="-239178">
              <a:tabLst>
                <a:tab pos="239178" algn="l"/>
              </a:tabLst>
              <a:defRPr sz="1867"/>
            </a:lvl2pPr>
            <a:lvl3pPr marL="476239" indent="-237061">
              <a:tabLst>
                <a:tab pos="476239" algn="l"/>
              </a:tabLst>
              <a:defRPr sz="1600"/>
            </a:lvl3pPr>
            <a:lvl4pPr marL="715415" indent="-239178"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94501-F38F-4042-9EA1-D7379B80EFB2}" type="datetime1">
              <a:rPr lang="ru-RU" smtClean="0"/>
              <a:pPr/>
              <a:t>28.11.2024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2255573" y="1508787"/>
            <a:ext cx="9505056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бъект 2"/>
          <p:cNvSpPr>
            <a:spLocks noGrp="1"/>
          </p:cNvSpPr>
          <p:nvPr>
            <p:ph sz="half" idx="13"/>
          </p:nvPr>
        </p:nvSpPr>
        <p:spPr>
          <a:xfrm>
            <a:off x="7075487" y="1806666"/>
            <a:ext cx="4685143" cy="4329345"/>
          </a:xfrm>
        </p:spPr>
        <p:txBody>
          <a:bodyPr>
            <a:normAutofit/>
          </a:bodyPr>
          <a:lstStyle>
            <a:lvl1pPr>
              <a:defRPr sz="2133"/>
            </a:lvl1pPr>
            <a:lvl2pPr marL="239178" indent="-239178">
              <a:tabLst>
                <a:tab pos="239178" algn="l"/>
              </a:tabLst>
              <a:defRPr sz="1867"/>
            </a:lvl2pPr>
            <a:lvl3pPr marL="476239" indent="-237061">
              <a:tabLst>
                <a:tab pos="476239" algn="l"/>
              </a:tabLst>
              <a:defRPr sz="1600"/>
            </a:lvl3pPr>
            <a:lvl4pPr marL="715415" indent="-239178"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0175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255574" y="4581128"/>
            <a:ext cx="4685143" cy="1728192"/>
          </a:xfrm>
        </p:spPr>
        <p:txBody>
          <a:bodyPr>
            <a:normAutofit/>
          </a:bodyPr>
          <a:lstStyle>
            <a:lvl1pPr>
              <a:defRPr sz="1600"/>
            </a:lvl1pPr>
            <a:lvl2pPr marL="239178" indent="-239178">
              <a:tabLst>
                <a:tab pos="239178" algn="l"/>
              </a:tabLst>
              <a:defRPr sz="1467"/>
            </a:lvl2pPr>
            <a:lvl3pPr marL="476239" indent="-237061">
              <a:tabLst>
                <a:tab pos="476239" algn="l"/>
              </a:tabLst>
              <a:defRPr sz="1400"/>
            </a:lvl3pPr>
            <a:lvl4pPr marL="715415" indent="-239178">
              <a:defRPr sz="1333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0C49-EE9D-46BF-B6A2-B049B687DA5D}" type="datetime1">
              <a:rPr lang="ru-RU" smtClean="0"/>
              <a:pPr/>
              <a:t>28.11.2024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2255573" y="1508787"/>
            <a:ext cx="9505056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2255574" y="1700809"/>
            <a:ext cx="4685143" cy="278430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7080941" y="4581128"/>
            <a:ext cx="4685143" cy="1728192"/>
          </a:xfrm>
        </p:spPr>
        <p:txBody>
          <a:bodyPr>
            <a:normAutofit/>
          </a:bodyPr>
          <a:lstStyle>
            <a:lvl1pPr>
              <a:defRPr sz="1600"/>
            </a:lvl1pPr>
            <a:lvl2pPr marL="239178" indent="-239178">
              <a:tabLst>
                <a:tab pos="239178" algn="l"/>
              </a:tabLst>
              <a:defRPr sz="1467"/>
            </a:lvl2pPr>
            <a:lvl3pPr marL="476239" indent="-237061">
              <a:tabLst>
                <a:tab pos="476239" algn="l"/>
              </a:tabLst>
              <a:defRPr sz="1400"/>
            </a:lvl3pPr>
            <a:lvl4pPr marL="715415" indent="-239178">
              <a:defRPr sz="1333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6"/>
          </p:nvPr>
        </p:nvSpPr>
        <p:spPr>
          <a:xfrm>
            <a:off x="7080941" y="1700809"/>
            <a:ext cx="4685143" cy="278430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422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Два объекта">
    <p:bg>
      <p:bgPr>
        <a:solidFill>
          <a:srgbClr val="00B0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6054" y="452669"/>
            <a:ext cx="5184575" cy="2832316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34CB-239E-4355-B891-05A612BCD219}" type="datetime1">
              <a:rPr lang="ru-RU" smtClean="0"/>
              <a:pPr/>
              <a:t>28.11.2024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803653" y="0"/>
            <a:ext cx="4292347" cy="68580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6576055" y="3573017"/>
            <a:ext cx="5190029" cy="2688297"/>
          </a:xfrm>
        </p:spPr>
        <p:txBody>
          <a:bodyPr anchor="t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39178" indent="-239178">
              <a:tabLst>
                <a:tab pos="239178" algn="l"/>
              </a:tabLst>
              <a:defRPr sz="1467"/>
            </a:lvl2pPr>
            <a:lvl3pPr marL="476239" indent="-237061">
              <a:tabLst>
                <a:tab pos="476239" algn="l"/>
              </a:tabLst>
              <a:defRPr sz="1400"/>
            </a:lvl3pPr>
            <a:lvl4pPr marL="715415" indent="-239178">
              <a:defRPr sz="1333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7915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305E-DE6A-4729-BCFA-EDC1CB7A887A}" type="datetime1">
              <a:rPr lang="ru-RU" smtClean="0"/>
              <a:pPr/>
              <a:t>28.11.2024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2255573" y="1508787"/>
            <a:ext cx="9505056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2255574" y="1700808"/>
            <a:ext cx="4685143" cy="46085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7080941" y="4581128"/>
            <a:ext cx="4685143" cy="1728192"/>
          </a:xfrm>
        </p:spPr>
        <p:txBody>
          <a:bodyPr>
            <a:normAutofit/>
          </a:bodyPr>
          <a:lstStyle>
            <a:lvl1pPr>
              <a:defRPr sz="1600"/>
            </a:lvl1pPr>
            <a:lvl2pPr marL="239178" indent="-239178">
              <a:tabLst>
                <a:tab pos="239178" algn="l"/>
              </a:tabLst>
              <a:defRPr sz="1467"/>
            </a:lvl2pPr>
            <a:lvl3pPr marL="476239" indent="-237061">
              <a:tabLst>
                <a:tab pos="476239" algn="l"/>
              </a:tabLst>
              <a:defRPr sz="1400"/>
            </a:lvl3pPr>
            <a:lvl4pPr marL="715415" indent="-239178">
              <a:defRPr sz="1333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6"/>
          </p:nvPr>
        </p:nvSpPr>
        <p:spPr>
          <a:xfrm>
            <a:off x="7080941" y="1700809"/>
            <a:ext cx="4685143" cy="278430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729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447E8-08E5-4BBA-B2B9-9568E2697E8E}" type="datetime1">
              <a:rPr lang="ru-RU" smtClean="0"/>
              <a:pPr/>
              <a:t>28.11.2024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2255573" y="1508787"/>
            <a:ext cx="9505056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2255574" y="1700808"/>
            <a:ext cx="4685143" cy="46085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7080941" y="1700808"/>
            <a:ext cx="4685143" cy="4608512"/>
          </a:xfrm>
        </p:spPr>
        <p:txBody>
          <a:bodyPr anchor="ctr">
            <a:normAutofit/>
          </a:bodyPr>
          <a:lstStyle>
            <a:lvl1pPr>
              <a:defRPr sz="1600"/>
            </a:lvl1pPr>
            <a:lvl2pPr marL="239178" indent="-239178">
              <a:tabLst>
                <a:tab pos="239178" algn="l"/>
              </a:tabLst>
              <a:defRPr sz="1467"/>
            </a:lvl2pPr>
            <a:lvl3pPr marL="476239" indent="-237061">
              <a:tabLst>
                <a:tab pos="476239" algn="l"/>
              </a:tabLst>
              <a:defRPr sz="1400"/>
            </a:lvl3pPr>
            <a:lvl4pPr marL="715415" indent="-239178">
              <a:defRPr sz="1333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9416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6054" y="404664"/>
            <a:ext cx="5184575" cy="110412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0982-2764-40A5-A15C-3F4B86BA9319}" type="datetime1">
              <a:rPr lang="ru-RU" smtClean="0"/>
              <a:pPr/>
              <a:t>28.11.2024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6576053" y="1508787"/>
            <a:ext cx="5184576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823526" y="0"/>
            <a:ext cx="4293892" cy="68580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6576055" y="1700808"/>
            <a:ext cx="5190029" cy="4608512"/>
          </a:xfrm>
        </p:spPr>
        <p:txBody>
          <a:bodyPr anchor="t">
            <a:normAutofit/>
          </a:bodyPr>
          <a:lstStyle>
            <a:lvl1pPr>
              <a:defRPr sz="1600"/>
            </a:lvl1pPr>
            <a:lvl2pPr marL="239178" indent="-239178">
              <a:tabLst>
                <a:tab pos="239178" algn="l"/>
              </a:tabLst>
              <a:defRPr sz="1467"/>
            </a:lvl2pPr>
            <a:lvl3pPr marL="476239" indent="-237061">
              <a:tabLst>
                <a:tab pos="476239" algn="l"/>
              </a:tabLst>
              <a:defRPr sz="1400"/>
            </a:lvl3pPr>
            <a:lvl4pPr marL="715415" indent="-239178">
              <a:defRPr sz="1333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686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 rot="18900000">
            <a:off x="2894993" y="4877292"/>
            <a:ext cx="5730961" cy="616925"/>
          </a:xfrm>
          <a:prstGeom prst="rect">
            <a:avLst/>
          </a:prstGeom>
          <a:solidFill>
            <a:srgbClr val="00B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6" name="Прямоугольник 15"/>
          <p:cNvSpPr/>
          <p:nvPr userDrawn="1"/>
        </p:nvSpPr>
        <p:spPr>
          <a:xfrm rot="18900000">
            <a:off x="7719862" y="4987556"/>
            <a:ext cx="1919197" cy="1919197"/>
          </a:xfrm>
          <a:prstGeom prst="rect">
            <a:avLst/>
          </a:prstGeom>
          <a:solidFill>
            <a:srgbClr val="00C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" name="Прямоугольник 2"/>
          <p:cNvSpPr/>
          <p:nvPr userDrawn="1"/>
        </p:nvSpPr>
        <p:spPr>
          <a:xfrm rot="18900000">
            <a:off x="9229783" y="82063"/>
            <a:ext cx="1919197" cy="1919197"/>
          </a:xfrm>
          <a:prstGeom prst="rect">
            <a:avLst/>
          </a:prstGeom>
          <a:solidFill>
            <a:srgbClr val="F2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5574" y="404664"/>
            <a:ext cx="5184575" cy="110412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DA06B-CFDB-4B86-A38B-2382B61397EA}" type="datetime1">
              <a:rPr lang="ru-RU" smtClean="0"/>
              <a:pPr/>
              <a:t>28.11.2024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864085" y="969100"/>
            <a:ext cx="5040560" cy="5043035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  <p:custDataLst>
              <p:custData r:id="rId1"/>
            </p:custDataLst>
          </p:nvPr>
        </p:nvSpPr>
        <p:spPr>
          <a:xfrm>
            <a:off x="2255575" y="1700808"/>
            <a:ext cx="2892699" cy="3072341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>
              <a:defRPr sz="1600"/>
            </a:lvl1pPr>
            <a:lvl2pPr marL="239178" indent="-239178">
              <a:tabLst>
                <a:tab pos="239178" algn="l"/>
              </a:tabLst>
              <a:defRPr sz="1467"/>
            </a:lvl2pPr>
            <a:lvl3pPr marL="476239" indent="-237061">
              <a:tabLst>
                <a:tab pos="476239" algn="l"/>
              </a:tabLst>
              <a:defRPr sz="1400"/>
            </a:lvl3pPr>
            <a:lvl4pPr marL="715415" indent="-239178">
              <a:defRPr sz="1333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7"/>
          </p:nvPr>
        </p:nvSpPr>
        <p:spPr>
          <a:xfrm>
            <a:off x="9442456" y="-1600423"/>
            <a:ext cx="5040560" cy="5043035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9426128" y="3538623"/>
            <a:ext cx="5040560" cy="5043035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sp>
        <p:nvSpPr>
          <p:cNvPr id="15" name="Рисунок 2"/>
          <p:cNvSpPr>
            <a:spLocks noGrp="1"/>
          </p:cNvSpPr>
          <p:nvPr>
            <p:ph type="pic" idx="19"/>
          </p:nvPr>
        </p:nvSpPr>
        <p:spPr>
          <a:xfrm>
            <a:off x="4302043" y="3538623"/>
            <a:ext cx="5040560" cy="5043035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sp>
        <p:nvSpPr>
          <p:cNvPr id="17" name="Прямоугольник 16"/>
          <p:cNvSpPr/>
          <p:nvPr userDrawn="1"/>
        </p:nvSpPr>
        <p:spPr>
          <a:xfrm rot="18900000">
            <a:off x="8635440" y="641437"/>
            <a:ext cx="897661" cy="60959"/>
          </a:xfrm>
          <a:prstGeom prst="rect">
            <a:avLst/>
          </a:prstGeom>
          <a:solidFill>
            <a:srgbClr val="00B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187122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Два объект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5575" y="2059176"/>
            <a:ext cx="3696411" cy="1352137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C0A6-26FC-4C6C-BC8C-69760912FB24}" type="datetime1">
              <a:rPr lang="ru-RU" smtClean="0"/>
              <a:pPr/>
              <a:t>28.11.2024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117418" y="0"/>
            <a:ext cx="3002919" cy="3429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  <p:custDataLst>
              <p:custData r:id="rId1"/>
            </p:custDataLst>
          </p:nvPr>
        </p:nvSpPr>
        <p:spPr>
          <a:xfrm>
            <a:off x="2255574" y="3555330"/>
            <a:ext cx="3600399" cy="1227517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>
              <a:defRPr sz="1600"/>
            </a:lvl1pPr>
            <a:lvl2pPr marL="239178" indent="-239178">
              <a:tabLst>
                <a:tab pos="239178" algn="l"/>
              </a:tabLst>
              <a:defRPr sz="1467"/>
            </a:lvl2pPr>
            <a:lvl3pPr marL="476239" indent="-237061">
              <a:tabLst>
                <a:tab pos="476239" algn="l"/>
              </a:tabLst>
              <a:defRPr sz="1400"/>
            </a:lvl3pPr>
            <a:lvl4pPr marL="715415" indent="-239178">
              <a:defRPr sz="1333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16"/>
          </p:nvPr>
        </p:nvSpPr>
        <p:spPr>
          <a:xfrm>
            <a:off x="6117418" y="3525011"/>
            <a:ext cx="6074583" cy="333298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sp>
        <p:nvSpPr>
          <p:cNvPr id="20" name="Рисунок 2"/>
          <p:cNvSpPr>
            <a:spLocks noGrp="1"/>
          </p:cNvSpPr>
          <p:nvPr>
            <p:ph type="pic" idx="17"/>
          </p:nvPr>
        </p:nvSpPr>
        <p:spPr>
          <a:xfrm>
            <a:off x="9217024" y="0"/>
            <a:ext cx="2974976" cy="3429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103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C57F-92A9-472B-88B9-AEB59DD80E27}" type="datetime1">
              <a:rPr lang="ru-RU" smtClean="0"/>
              <a:pPr/>
              <a:t>28.11.2024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6" name="Прямая соединительная линия 5"/>
          <p:cNvCxnSpPr/>
          <p:nvPr userDrawn="1"/>
        </p:nvCxnSpPr>
        <p:spPr>
          <a:xfrm>
            <a:off x="2255573" y="1508787"/>
            <a:ext cx="9505056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473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3B26-30B4-4EE7-B25A-597A156C8368}" type="datetime1">
              <a:rPr lang="ru-RU" smtClean="0"/>
              <a:pPr/>
              <a:t>28.11.2024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6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6618" y="404664"/>
            <a:ext cx="3503345" cy="2064229"/>
          </a:xfrm>
        </p:spPr>
        <p:txBody>
          <a:bodyPr anchor="b"/>
          <a:lstStyle>
            <a:lvl1pPr algn="l">
              <a:defRPr sz="2667" b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56618" y="2564905"/>
            <a:ext cx="3503345" cy="3561260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34CC1-A8EA-4A67-8857-B875F9F15488}" type="datetime1">
              <a:rPr lang="ru-RU" smtClean="0"/>
              <a:pPr/>
              <a:t>28.11.2024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2"/>
          <p:cNvSpPr>
            <a:spLocks noGrp="1"/>
          </p:cNvSpPr>
          <p:nvPr>
            <p:ph sz="half" idx="13"/>
          </p:nvPr>
        </p:nvSpPr>
        <p:spPr>
          <a:xfrm>
            <a:off x="6117418" y="404663"/>
            <a:ext cx="5643212" cy="5731348"/>
          </a:xfrm>
        </p:spPr>
        <p:txBody>
          <a:bodyPr>
            <a:normAutofit/>
          </a:bodyPr>
          <a:lstStyle>
            <a:lvl1pPr>
              <a:defRPr sz="2133"/>
            </a:lvl1pPr>
            <a:lvl2pPr marL="239178" indent="-239178">
              <a:tabLst>
                <a:tab pos="239178" algn="l"/>
              </a:tabLst>
              <a:defRPr sz="1867"/>
            </a:lvl2pPr>
            <a:lvl3pPr marL="476239" indent="-237061">
              <a:tabLst>
                <a:tab pos="476239" algn="l"/>
              </a:tabLst>
              <a:defRPr sz="1600"/>
            </a:lvl3pPr>
            <a:lvl4pPr marL="715415" indent="-239178"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2553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6617" y="4638457"/>
            <a:ext cx="7315200" cy="566739"/>
          </a:xfrm>
        </p:spPr>
        <p:txBody>
          <a:bodyPr anchor="b"/>
          <a:lstStyle>
            <a:lvl1pPr algn="l">
              <a:defRPr sz="2667" b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19536" y="116633"/>
            <a:ext cx="10129125" cy="436848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56617" y="5301209"/>
            <a:ext cx="7315200" cy="8048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85FE-7502-42DD-9C99-22230E224817}" type="datetime1">
              <a:rPr lang="ru-RU" smtClean="0"/>
              <a:pPr/>
              <a:t>28.11.2024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06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Два объекта">
    <p:bg>
      <p:bgPr>
        <a:solidFill>
          <a:srgbClr val="F26F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6054" y="452669"/>
            <a:ext cx="5184575" cy="2832316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58B5-A929-41AC-A76E-99C5FDB10AF3}" type="datetime1">
              <a:rPr lang="ru-RU" smtClean="0"/>
              <a:pPr/>
              <a:t>28.11.2024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803653" y="0"/>
            <a:ext cx="4292347" cy="68580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6576055" y="3573017"/>
            <a:ext cx="5190029" cy="2688297"/>
          </a:xfrm>
        </p:spPr>
        <p:txBody>
          <a:bodyPr anchor="t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39178" indent="-239178">
              <a:tabLst>
                <a:tab pos="239178" algn="l"/>
              </a:tabLst>
              <a:defRPr sz="1467"/>
            </a:lvl2pPr>
            <a:lvl3pPr marL="476239" indent="-237061">
              <a:tabLst>
                <a:tab pos="476239" algn="l"/>
              </a:tabLst>
              <a:defRPr sz="1400"/>
            </a:lvl3pPr>
            <a:lvl4pPr marL="715415" indent="-239178">
              <a:defRPr sz="1333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7400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Два объекта">
    <p:bg>
      <p:bgPr>
        <a:solidFill>
          <a:srgbClr val="00C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6054" y="452669"/>
            <a:ext cx="5184575" cy="2832316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4E2A-D822-4A4F-B6DA-5E97CDAA9F2A}" type="datetime1">
              <a:rPr lang="ru-RU" smtClean="0"/>
              <a:pPr/>
              <a:t>28.11.2024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803653" y="0"/>
            <a:ext cx="4292347" cy="68580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6576055" y="3573017"/>
            <a:ext cx="5190029" cy="2688297"/>
          </a:xfrm>
        </p:spPr>
        <p:txBody>
          <a:bodyPr anchor="t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39178" indent="-239178">
              <a:tabLst>
                <a:tab pos="239178" algn="l"/>
              </a:tabLst>
              <a:defRPr sz="1467"/>
            </a:lvl2pPr>
            <a:lvl3pPr marL="476239" indent="-237061">
              <a:tabLst>
                <a:tab pos="476239" algn="l"/>
              </a:tabLst>
              <a:defRPr sz="1400"/>
            </a:lvl3pPr>
            <a:lvl4pPr marL="715415" indent="-239178">
              <a:defRPr sz="1333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5782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56617" y="404663"/>
            <a:ext cx="9480755" cy="1104124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56617" y="1748813"/>
            <a:ext cx="9480755" cy="4416491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2255573" y="1508787"/>
            <a:ext cx="9505056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22ABC-F446-4C32-B396-3B4504EBC8E6}" type="datetime1">
              <a:rPr lang="ru-RU" smtClean="0"/>
              <a:pPr/>
              <a:t>28.11.2024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64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3098A-50EF-40CD-BDCD-3791B8F42B0D}" type="datetime1">
              <a:rPr lang="ru-RU" smtClean="0"/>
              <a:pPr/>
              <a:t>28.11.2024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2255573" y="1508787"/>
            <a:ext cx="9505056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17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6617" y="2708920"/>
            <a:ext cx="9480755" cy="3360373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56617" y="536656"/>
            <a:ext cx="9480755" cy="183622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B75B-3AFA-49E9-B7A9-2DE2C139D566}" type="datetime1">
              <a:rPr lang="ru-RU" smtClean="0"/>
              <a:pPr/>
              <a:t>28.11.2024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2255573" y="2564904"/>
            <a:ext cx="9505056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774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255574" y="1796818"/>
            <a:ext cx="4685143" cy="4329345"/>
          </a:xfrm>
        </p:spPr>
        <p:txBody>
          <a:bodyPr>
            <a:normAutofit/>
          </a:bodyPr>
          <a:lstStyle>
            <a:lvl1pPr>
              <a:defRPr sz="2133"/>
            </a:lvl1pPr>
            <a:lvl2pPr marL="239178" indent="-239178">
              <a:tabLst>
                <a:tab pos="239178" algn="l"/>
              </a:tabLst>
              <a:defRPr sz="1867"/>
            </a:lvl2pPr>
            <a:lvl3pPr marL="476239" indent="-237061">
              <a:tabLst>
                <a:tab pos="476239" algn="l"/>
              </a:tabLst>
              <a:defRPr sz="1600"/>
            </a:lvl3pPr>
            <a:lvl4pPr marL="715415" indent="-239178"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94501-F38F-4042-9EA1-D7379B80EFB2}" type="datetime1">
              <a:rPr lang="ru-RU" smtClean="0"/>
              <a:pPr/>
              <a:t>28.11.2024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2255573" y="1508787"/>
            <a:ext cx="9505056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бъект 2"/>
          <p:cNvSpPr>
            <a:spLocks noGrp="1"/>
          </p:cNvSpPr>
          <p:nvPr>
            <p:ph sz="half" idx="13"/>
          </p:nvPr>
        </p:nvSpPr>
        <p:spPr>
          <a:xfrm>
            <a:off x="7075487" y="1806666"/>
            <a:ext cx="4685143" cy="4329345"/>
          </a:xfrm>
        </p:spPr>
        <p:txBody>
          <a:bodyPr>
            <a:normAutofit/>
          </a:bodyPr>
          <a:lstStyle>
            <a:lvl1pPr>
              <a:defRPr sz="2133"/>
            </a:lvl1pPr>
            <a:lvl2pPr marL="239178" indent="-239178">
              <a:tabLst>
                <a:tab pos="239178" algn="l"/>
              </a:tabLst>
              <a:defRPr sz="1867"/>
            </a:lvl2pPr>
            <a:lvl3pPr marL="476239" indent="-237061">
              <a:tabLst>
                <a:tab pos="476239" algn="l"/>
              </a:tabLst>
              <a:defRPr sz="1600"/>
            </a:lvl3pPr>
            <a:lvl4pPr marL="715415" indent="-239178"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7638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5573" y="404664"/>
            <a:ext cx="9505056" cy="1104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55573" y="1748813"/>
            <a:ext cx="9505056" cy="4416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232983" y="6405331"/>
            <a:ext cx="2844800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CA5BB6B-C98F-474E-9E24-4E0F1BBFF726}" type="datetime1">
              <a:rPr lang="ru-RU" smtClean="0"/>
              <a:pPr/>
              <a:t>28.11.2024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256617" y="6405331"/>
            <a:ext cx="3860800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161308" y="6405331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1AC4C0-C0A6-4B97-BFEC-E7A1BCAE85B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" y="-2814"/>
            <a:ext cx="1801316" cy="686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66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3200" kern="1200">
          <a:solidFill>
            <a:srgbClr val="003E81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spcBef>
          <a:spcPts val="800"/>
        </a:spcBef>
        <a:buFont typeface="Arial" pitchFamily="34" charset="0"/>
        <a:buNone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4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4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5573" y="404664"/>
            <a:ext cx="9505056" cy="1104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55573" y="1748813"/>
            <a:ext cx="9505056" cy="4416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232983" y="6405331"/>
            <a:ext cx="2844800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CA5BB6B-C98F-474E-9E24-4E0F1BBFF726}" type="datetime1">
              <a:rPr lang="ru-RU" smtClean="0"/>
              <a:pPr/>
              <a:t>28.11.2024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256617" y="6405331"/>
            <a:ext cx="3860800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161308" y="6405331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1AC4C0-C0A6-4B97-BFEC-E7A1BCAE85B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" y="-2814"/>
            <a:ext cx="1801316" cy="686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192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3200" kern="1200">
          <a:solidFill>
            <a:srgbClr val="003E81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spcBef>
          <a:spcPts val="800"/>
        </a:spcBef>
        <a:buFont typeface="Arial" pitchFamily="34" charset="0"/>
        <a:buNone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4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4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88022" y="452669"/>
            <a:ext cx="5568620" cy="2832316"/>
          </a:xfrm>
        </p:spPr>
        <p:txBody>
          <a:bodyPr>
            <a:normAutofit/>
          </a:bodyPr>
          <a:lstStyle/>
          <a:p>
            <a:pPr algn="ctr"/>
            <a:br>
              <a:rPr lang="ru-RU" dirty="0"/>
            </a:br>
            <a:r>
              <a:rPr lang="ru-RU" dirty="0"/>
              <a:t>Детско-родительский клуб «Растём вместе»</a:t>
            </a:r>
            <a:br>
              <a:rPr lang="ru-RU" dirty="0"/>
            </a:br>
            <a:r>
              <a:rPr lang="ru-RU" dirty="0"/>
              <a:t> </a:t>
            </a:r>
            <a:endParaRPr lang="ru-RU" sz="2667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5"/>
          </p:nvPr>
        </p:nvSpPr>
        <p:spPr>
          <a:xfrm>
            <a:off x="6576055" y="3621022"/>
            <a:ext cx="5190029" cy="2640292"/>
          </a:xfrm>
        </p:spPr>
        <p:txBody>
          <a:bodyPr>
            <a:normAutofit/>
          </a:bodyPr>
          <a:lstStyle/>
          <a:p>
            <a:r>
              <a:rPr lang="ru-RU" dirty="0"/>
              <a:t>Докладчик</a:t>
            </a:r>
            <a:br>
              <a:rPr lang="ru-RU" dirty="0"/>
            </a:br>
            <a:r>
              <a:rPr lang="ru-RU" sz="1333" i="1" dirty="0"/>
              <a:t>Горбунова Надежда Николаевна, воспитатель ГБДОУ детский сад № 123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0601B83-8D4A-48A8-8415-B92BF05CF728}" type="slidenum">
              <a:rPr lang="ru-RU">
                <a:solidFill>
                  <a:prstClr val="white">
                    <a:lumMod val="65000"/>
                  </a:prstClr>
                </a:solidFill>
                <a:latin typeface="Arial"/>
              </a:rPr>
              <a:pPr defTabSz="1219170"/>
              <a:t>1</a:t>
            </a:fld>
            <a:endParaRPr lang="ru-RU">
              <a:solidFill>
                <a:prstClr val="white">
                  <a:lumMod val="65000"/>
                </a:prstClr>
              </a:solidFill>
              <a:latin typeface="Arial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55392F-B4A1-464F-9E68-495EC6C8625F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2BD8DB-A645-4558-A699-288C5B8D3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582" y="1824182"/>
            <a:ext cx="3108036" cy="310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3741-68A8-4BC1-B945-350A14DBE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          Опросы и марафоны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12E5C1F-F4A2-41B6-BB9B-514C3595FE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946" y="1614050"/>
            <a:ext cx="2754215" cy="3840600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FDECD3-5939-4B5A-B06F-A58E18513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DF6813C-A1E5-4911-BE3B-5D50004759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182" y="1551239"/>
            <a:ext cx="2690916" cy="514050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2C143F2-225E-4DA7-A83D-244BF909D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617" y="1570973"/>
            <a:ext cx="3306619" cy="521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3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FD37CC-3D59-42C9-9E51-74B4D155F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          Зеркальные опросы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58E87CD-53A1-42F2-944C-68B3BAC02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14FA628-286D-49C8-AF20-51D3EED41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763" y="1581442"/>
            <a:ext cx="7148946" cy="517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26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35EAE6-7650-4031-91F1-D037FFC38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Повышение читательской грамотности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C76B0F3-F29B-4D06-A2C8-148B44936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421396-39C4-41D2-A82D-88969118A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218" y="1512187"/>
            <a:ext cx="4608945" cy="318912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8CBF0BC-981A-4598-8E57-A4487A86B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690" y="1583751"/>
            <a:ext cx="3649479" cy="4041196"/>
          </a:xfrm>
          <a:prstGeom prst="rect">
            <a:avLst/>
          </a:prstGeom>
        </p:spPr>
      </p:pic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4E34F605-2512-47F2-9516-4E27EAAB4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867" y="3768437"/>
            <a:ext cx="3922003" cy="300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94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161308" y="6405331"/>
            <a:ext cx="576064" cy="288032"/>
          </a:xfrm>
        </p:spPr>
        <p:txBody>
          <a:bodyPr/>
          <a:lstStyle/>
          <a:p>
            <a:fld id="{40601B83-8D4A-48A8-8415-B92BF05CF728}" type="slidenum">
              <a:rPr lang="ru-RU"/>
              <a:pPr/>
              <a:t>13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975653" y="1268761"/>
            <a:ext cx="8304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ru-RU" sz="2400" dirty="0">
                <a:solidFill>
                  <a:prstClr val="black"/>
                </a:solidFill>
                <a:latin typeface="Arial"/>
              </a:rPr>
              <a:t>                           </a:t>
            </a:r>
            <a:r>
              <a:rPr lang="ru-RU" sz="2400" dirty="0">
                <a:solidFill>
                  <a:srgbClr val="4F81BD"/>
                </a:solidFill>
                <a:latin typeface="Arial"/>
              </a:rPr>
              <a:t>Результативность </a:t>
            </a:r>
            <a:r>
              <a:rPr lang="ru-RU" sz="2400" dirty="0">
                <a:solidFill>
                  <a:prstClr val="black"/>
                </a:solidFill>
                <a:latin typeface="Arial"/>
              </a:rPr>
              <a:t>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53020" y="2150665"/>
            <a:ext cx="73928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ru-RU" sz="2400" dirty="0">
                <a:solidFill>
                  <a:prstClr val="black"/>
                </a:solidFill>
                <a:latin typeface="Arial"/>
              </a:rPr>
              <a:t>1.Сформированы традиции сотрудничества в противовес потребительства.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43200" y="3260436"/>
            <a:ext cx="8345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ru-RU" sz="2400" dirty="0">
                <a:solidFill>
                  <a:prstClr val="black"/>
                </a:solidFill>
                <a:latin typeface="Arial"/>
              </a:rPr>
              <a:t>2.Заложена основа осознанного родительства.   </a:t>
            </a:r>
          </a:p>
          <a:p>
            <a:pPr defTabSz="1219170"/>
            <a:r>
              <a:rPr lang="ru-RU" sz="2400" dirty="0">
                <a:solidFill>
                  <a:prstClr val="black"/>
                </a:solidFill>
                <a:latin typeface="Arial"/>
              </a:rPr>
              <a:t>                   </a:t>
            </a:r>
          </a:p>
          <a:p>
            <a:pPr defTabSz="1219170"/>
            <a:r>
              <a:rPr lang="ru-RU" sz="2400" dirty="0">
                <a:solidFill>
                  <a:prstClr val="black"/>
                </a:solidFill>
                <a:latin typeface="Arial"/>
              </a:rPr>
              <a:t>3 Просвещение родителей.                            </a:t>
            </a:r>
          </a:p>
        </p:txBody>
      </p:sp>
      <p:pic>
        <p:nvPicPr>
          <p:cNvPr id="1026" name="Picture 2" descr="https://img.razrisyika.ru/kart/116/1200/462724-professii-detskogo-sada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475" y="5216584"/>
            <a:ext cx="1622573" cy="162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69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0380FAF-C35A-4E56-BFFD-A6732FC6F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3076" name="Picture 4" descr="Picture background">
            <a:extLst>
              <a:ext uri="{FF2B5EF4-FFF2-40B4-BE49-F238E27FC236}">
                <a16:creationId xmlns:a16="http://schemas.microsoft.com/office/drawing/2014/main" id="{87D59EAA-CC69-4CE3-922D-19D3D533F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526" y="2634871"/>
            <a:ext cx="10178473" cy="106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38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F1313F-67FE-4348-85D5-B5E77967D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</a:t>
            </a:r>
            <a:r>
              <a:rPr lang="ru-RU" sz="3600" dirty="0">
                <a:solidFill>
                  <a:srgbClr val="69C8CD"/>
                </a:solidFill>
              </a:rPr>
              <a:t>Коллеги, с наступающим Новым годом</a:t>
            </a:r>
            <a:r>
              <a:rPr lang="ru-RU" sz="3600" dirty="0">
                <a:solidFill>
                  <a:srgbClr val="909AA5"/>
                </a:solidFill>
              </a:rPr>
              <a:t>.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C9570B3-EACE-4617-ACEF-F001F8487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229B65-B0E3-47DE-A7CA-918CACFDA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746" y="1503217"/>
            <a:ext cx="6104020" cy="527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81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/>
              <a:t>Детско-родительский клуб «Растём вместе».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0601B83-8D4A-48A8-8415-B92BF05CF728}" type="slidenum">
              <a:rPr lang="ru-RU">
                <a:solidFill>
                  <a:prstClr val="white">
                    <a:lumMod val="65000"/>
                  </a:prstClr>
                </a:solidFill>
                <a:latin typeface="Arial"/>
              </a:rPr>
              <a:pPr defTabSz="1219170"/>
              <a:t>2</a:t>
            </a:fld>
            <a:endParaRPr lang="ru-RU">
              <a:solidFill>
                <a:prstClr val="white">
                  <a:lumMod val="65000"/>
                </a:prstClr>
              </a:solidFill>
              <a:latin typeface="Arial"/>
            </a:endParaRPr>
          </a:p>
        </p:txBody>
      </p:sp>
      <p:sp>
        <p:nvSpPr>
          <p:cNvPr id="14" name="Объект 3">
            <a:extLst>
              <a:ext uri="{FF2B5EF4-FFF2-40B4-BE49-F238E27FC236}">
                <a16:creationId xmlns:a16="http://schemas.microsoft.com/office/drawing/2014/main" id="{79A4AE57-A108-41B3-A236-E1B8BAD5E19F}"/>
              </a:ext>
            </a:extLst>
          </p:cNvPr>
          <p:cNvSpPr txBox="1">
            <a:spLocks/>
          </p:cNvSpPr>
          <p:nvPr/>
        </p:nvSpPr>
        <p:spPr>
          <a:xfrm>
            <a:off x="2255574" y="1652803"/>
            <a:ext cx="9840049" cy="505873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spcBef>
                <a:spcPts val="800"/>
              </a:spcBef>
            </a:pPr>
            <a:r>
              <a:rPr lang="ru-RU" sz="2400" b="1" dirty="0">
                <a:solidFill>
                  <a:prstClr val="black"/>
                </a:solidFill>
                <a:latin typeface="Arial"/>
              </a:rPr>
              <a:t>Цели деятельности детско-родительского клуба:</a:t>
            </a:r>
          </a:p>
          <a:p>
            <a:pPr defTabSz="1219170">
              <a:spcBef>
                <a:spcPts val="800"/>
              </a:spcBef>
            </a:pPr>
            <a:r>
              <a:rPr lang="ru-RU" sz="2400" dirty="0">
                <a:solidFill>
                  <a:prstClr val="black"/>
                </a:solidFill>
                <a:latin typeface="Arial"/>
              </a:rPr>
              <a:t> создание единого образовательного пространства, для всестороннего психолого-педагогическое сопровождения воспитания и развития детей и просвещение родителей.</a:t>
            </a:r>
          </a:p>
          <a:p>
            <a:pPr defTabSz="1219170">
              <a:spcBef>
                <a:spcPts val="800"/>
              </a:spcBef>
            </a:pPr>
            <a:r>
              <a:rPr lang="ru-RU" sz="2400" b="1" dirty="0">
                <a:solidFill>
                  <a:prstClr val="black"/>
                </a:solidFill>
                <a:latin typeface="Arial"/>
              </a:rPr>
              <a:t>Задачи клуба:</a:t>
            </a:r>
            <a:endParaRPr lang="ru-RU" sz="2400" dirty="0">
              <a:solidFill>
                <a:prstClr val="black"/>
              </a:solidFill>
              <a:latin typeface="Arial"/>
            </a:endParaRPr>
          </a:p>
          <a:p>
            <a:pPr defTabSz="1219170">
              <a:spcBef>
                <a:spcPts val="800"/>
              </a:spcBef>
            </a:pPr>
            <a:r>
              <a:rPr lang="ru-RU" sz="2400" dirty="0">
                <a:solidFill>
                  <a:prstClr val="black"/>
                </a:solidFill>
                <a:latin typeface="Arial"/>
              </a:rPr>
              <a:t>Выявить условия для развития активной, компетентной позиции родителя с использованием клубной формы взаимодействия с семьями в условиях ДОУ.</a:t>
            </a:r>
          </a:p>
          <a:p>
            <a:pPr defTabSz="1219170">
              <a:spcBef>
                <a:spcPts val="800"/>
              </a:spcBef>
            </a:pPr>
            <a:r>
              <a:rPr lang="ru-RU" sz="2400" dirty="0">
                <a:solidFill>
                  <a:prstClr val="black"/>
                </a:solidFill>
                <a:latin typeface="Arial"/>
              </a:rPr>
              <a:t>Апробировать разработанную модель работы детско-родительского клуба, расширить способы и методы работы с родителями. </a:t>
            </a:r>
          </a:p>
          <a:p>
            <a:pPr defTabSz="1219170">
              <a:spcBef>
                <a:spcPts val="800"/>
              </a:spcBef>
            </a:pPr>
            <a:r>
              <a:rPr lang="ru-RU" sz="2400" dirty="0">
                <a:solidFill>
                  <a:prstClr val="black"/>
                </a:solidFill>
                <a:latin typeface="Arial"/>
              </a:rPr>
              <a:t>Объединить усилия ДОУ и семьи в вопросах воспитания и развития детей,  определить трудности взаимодействия детского сада и семьи.</a:t>
            </a:r>
          </a:p>
          <a:p>
            <a:pPr defTabSz="1219170">
              <a:spcBef>
                <a:spcPts val="800"/>
              </a:spcBef>
            </a:pPr>
            <a:r>
              <a:rPr lang="ru-RU" sz="2400" dirty="0">
                <a:solidFill>
                  <a:prstClr val="black"/>
                </a:solidFill>
                <a:latin typeface="Arial"/>
              </a:rPr>
              <a:t>Укрепить детско-родительские отношения, предоставить родителям возможность общаться друг с другом и детьми;</a:t>
            </a:r>
          </a:p>
          <a:p>
            <a:pPr defTabSz="1219170">
              <a:spcBef>
                <a:spcPts val="800"/>
              </a:spcBef>
            </a:pPr>
            <a:endParaRPr lang="ru-RU" sz="2400" dirty="0">
              <a:solidFill>
                <a:prstClr val="black"/>
              </a:solidFill>
              <a:latin typeface="Arial"/>
            </a:endParaRPr>
          </a:p>
          <a:p>
            <a:pPr defTabSz="1219170">
              <a:spcBef>
                <a:spcPts val="800"/>
              </a:spcBef>
            </a:pPr>
            <a:endParaRPr lang="ru-RU" sz="12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860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3526" y="116632"/>
            <a:ext cx="7392821" cy="1440160"/>
          </a:xfrm>
        </p:spPr>
        <p:txBody>
          <a:bodyPr>
            <a:normAutofit/>
          </a:bodyPr>
          <a:lstStyle/>
          <a:p>
            <a:r>
              <a:rPr lang="ru-RU" b="1" dirty="0"/>
              <a:t>Программа работы клуба состоит из модулей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0601B83-8D4A-48A8-8415-B92BF05CF728}" type="slidenum">
              <a:rPr lang="ru-RU">
                <a:solidFill>
                  <a:prstClr val="white">
                    <a:lumMod val="65000"/>
                  </a:prstClr>
                </a:solidFill>
                <a:latin typeface="Arial"/>
              </a:rPr>
              <a:pPr defTabSz="1219170"/>
              <a:t>3</a:t>
            </a:fld>
            <a:endParaRPr lang="ru-RU">
              <a:solidFill>
                <a:prstClr val="white">
                  <a:lumMod val="65000"/>
                </a:prstClr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15547" y="1839885"/>
            <a:ext cx="2651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ru-RU" sz="2400" dirty="0">
                <a:solidFill>
                  <a:prstClr val="black"/>
                </a:solidFill>
                <a:latin typeface="Arial"/>
              </a:rPr>
              <a:t>1.Мероприятия с родителями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79909" y="1839886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ru-RU" sz="2400" dirty="0">
                <a:solidFill>
                  <a:prstClr val="black"/>
                </a:solidFill>
                <a:latin typeface="Arial"/>
              </a:rPr>
              <a:t>2.Чат с родителями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73514" y="1839886"/>
            <a:ext cx="2795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ru-RU" sz="2400" dirty="0">
                <a:solidFill>
                  <a:prstClr val="black"/>
                </a:solidFill>
                <a:latin typeface="Arial"/>
              </a:rPr>
              <a:t>3.Марафоны,</a:t>
            </a:r>
          </a:p>
          <a:p>
            <a:pPr algn="ctr" defTabSz="1219170"/>
            <a:r>
              <a:rPr lang="ru-RU" sz="2400" dirty="0">
                <a:solidFill>
                  <a:prstClr val="black"/>
                </a:solidFill>
                <a:latin typeface="Arial"/>
              </a:rPr>
              <a:t>опросники</a:t>
            </a:r>
          </a:p>
        </p:txBody>
      </p:sp>
      <p:pic>
        <p:nvPicPr>
          <p:cNvPr id="1026" name="Picture 2" descr="http://klubmama.ru/uploads/posts/2022-08/1660711911_30-klubmama-ru-p-podelka-sankt-peterburg-s-detmi-foto-30.jpg"/>
          <p:cNvPicPr>
            <a:picLocks noGrp="1" noChangeAspect="1" noChangeArrowheads="1"/>
          </p:cNvPicPr>
          <p:nvPr>
            <p:ph type="pic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4" r="17004"/>
          <a:stretch>
            <a:fillRect/>
          </a:stretch>
        </p:blipFill>
        <p:spPr bwMode="auto">
          <a:xfrm>
            <a:off x="1986423" y="3443046"/>
            <a:ext cx="2960572" cy="29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gas-kvas.com/grafic/uploads/posts/2023-10/1696593381_gas-kvas-com-p-kartinki-ekskursiya-1.jpg"/>
          <p:cNvPicPr>
            <a:picLocks noGrp="1" noChangeAspect="1" noChangeArrowheads="1"/>
          </p:cNvPicPr>
          <p:nvPr>
            <p:ph type="pic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5" r="16315"/>
          <a:stretch>
            <a:fillRect/>
          </a:stretch>
        </p:blipFill>
        <p:spPr bwMode="auto">
          <a:xfrm>
            <a:off x="5150229" y="3431795"/>
            <a:ext cx="2999796" cy="296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vibirai.ru/image/133876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19"/>
          <a:stretch/>
        </p:blipFill>
        <p:spPr bwMode="auto">
          <a:xfrm>
            <a:off x="8352251" y="3429000"/>
            <a:ext cx="3673696" cy="295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03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A30754-41B4-476A-BAAE-15419E91D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    Мероприятия с родителями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C48023-1532-45F1-B2B8-AF1EB9F3B90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u="sng" dirty="0">
                <a:solidFill>
                  <a:schemeClr val="accent1">
                    <a:lumMod val="75000"/>
                  </a:schemeClr>
                </a:solidFill>
              </a:rPr>
              <a:t>В рамках детского сада: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Тематические собрания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Мастер-классы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Совместные проекты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День открытых дверей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EF6AE5B-57A7-4D96-8E81-A5BBF4D9E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5A0FEBC-5E00-4E88-8D42-0C375CA75F04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97" b="28097"/>
          <a:stretch>
            <a:fillRect/>
          </a:stretch>
        </p:blipFill>
        <p:spPr>
          <a:xfrm>
            <a:off x="1950595" y="1579418"/>
            <a:ext cx="4796155" cy="2850281"/>
          </a:xfrm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id="{D28F6E80-B729-43E8-A768-2BDE07F12F7A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ru-RU" u="sng" dirty="0">
                <a:solidFill>
                  <a:schemeClr val="accent1">
                    <a:lumMod val="75000"/>
                  </a:schemeClr>
                </a:solidFill>
              </a:rPr>
              <a:t>Мероприятия выходного дня: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Образовательные путешествия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Исследовательские прогулки по городу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Театральный  калейдоскоп</a:t>
            </a:r>
          </a:p>
          <a:p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Волонтёрство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7C6E065-0AA4-4102-A212-04A727F7C762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9" b="14789"/>
          <a:stretch>
            <a:fillRect/>
          </a:stretch>
        </p:blipFill>
        <p:spPr>
          <a:xfrm>
            <a:off x="7117885" y="1553026"/>
            <a:ext cx="4685143" cy="2784308"/>
          </a:xfrm>
        </p:spPr>
      </p:pic>
    </p:spTree>
    <p:extLst>
      <p:ext uri="{BB962C8B-B14F-4D97-AF65-F5344CB8AC3E}">
        <p14:creationId xmlns:p14="http://schemas.microsoft.com/office/powerpoint/2010/main" val="426695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                 День открытых дверей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43B5EB-18FE-448A-A3D4-90FA17F48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436" y="1644268"/>
            <a:ext cx="4153506" cy="31170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07A742-6432-4873-B3F6-71D63789D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928" y="4015509"/>
            <a:ext cx="3629890" cy="27224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0081F58-00EA-4161-8317-F9AD812696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946" y="1590962"/>
            <a:ext cx="2793422" cy="372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3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90511-F6B0-4F0F-8915-1F0DED3F5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         Адвент-календари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DDC896A-C295-4DAE-9AF1-63AFE9C55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B00D88-E4E7-4CB8-B385-741EE6390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037" y="1625599"/>
            <a:ext cx="2767238" cy="34405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EA9867-8602-4DE8-A9FC-8B17781A8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268" y="1570182"/>
            <a:ext cx="4464240" cy="33481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17AA89-1C08-400E-9386-6153F00C82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04031" y="4222176"/>
            <a:ext cx="2085106" cy="278014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914FAB9-5272-4337-A489-994CD2D25F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730" y="3962399"/>
            <a:ext cx="2012359" cy="272934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F2FBF5F-4AE6-4328-BCD7-A552A44264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63535" y="1908078"/>
            <a:ext cx="1685636" cy="224751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F2E98AB-9B47-4592-AAEB-BEA376CF05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326" y="2937162"/>
            <a:ext cx="1792896" cy="261850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61CAA71-049C-4305-AD28-019D7355FB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418" y="3122485"/>
            <a:ext cx="2363842" cy="373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1A7497-B479-44BD-BE68-3BFB5F2AA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Эффективный чат с родителями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486CC56-DED8-472F-BDE9-863423EDA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590D6A-0C07-42F4-9942-9F1B99615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2004292"/>
            <a:ext cx="2693572" cy="44716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DEF4852-7D62-4201-983C-A1BE5452D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572" y="2595417"/>
            <a:ext cx="4085646" cy="297411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BBD885-E48A-461B-AFB2-7A5D0FB7C3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935" y="1787871"/>
            <a:ext cx="3034581" cy="456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93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2E9817-2A30-4DEE-8807-9CF747D4A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378" y="3598332"/>
            <a:ext cx="2396259" cy="31950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853D0E-EEDE-4CC3-96B2-B994248E7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     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54D2C2E2-1A0C-4DD6-86B6-578392CE2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99855" y="489528"/>
            <a:ext cx="9437517" cy="877454"/>
          </a:xfrm>
        </p:spPr>
        <p:txBody>
          <a:bodyPr/>
          <a:lstStyle/>
          <a:p>
            <a:r>
              <a:rPr lang="ru-RU" dirty="0"/>
              <a:t>              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10 ПРЕДМЕТОВ О НАШЕЙ СЕМЬЕ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1E70646-B1C4-4E85-9A62-0B87A1E1A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C481E4-9CF9-4480-B987-A8145CF609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618" y="2616152"/>
            <a:ext cx="2854037" cy="40478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13820C-DD19-420D-A6A7-5BBE569A10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346" y="4351129"/>
            <a:ext cx="2974599" cy="24098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CCBF2D-0465-4F64-B310-E5B5BAA697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635" y="1856507"/>
            <a:ext cx="3214255" cy="229517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2BA83AC-D377-4576-B8E4-AFE88BD725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11227" y="1581821"/>
            <a:ext cx="2403132" cy="305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7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9F665C-71B8-4E47-AB6D-6C4917CC6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         Совместные проекты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3E3B92-3771-4E2C-A6A9-2F89964E1E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Выставки,  основанные на традициях семьи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D573040-D157-4409-87C7-1A0A2C176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D01319-9133-4E07-A525-B73C863B9ABB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5" b="10375"/>
          <a:stretch>
            <a:fillRect/>
          </a:stretch>
        </p:blipFill>
        <p:spPr>
          <a:xfrm>
            <a:off x="2033322" y="1634836"/>
            <a:ext cx="4569344" cy="2715491"/>
          </a:xfrm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id="{C405BDC5-FB9B-4B41-AC81-DDB36CB5E9F8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на интересах  и увлечениях семьи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6286E9E-B985-42A8-BBAA-E5DDAD75B045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5" b="10255"/>
          <a:stretch>
            <a:fillRect/>
          </a:stretch>
        </p:blipFill>
        <p:spPr>
          <a:xfrm>
            <a:off x="7062468" y="1608445"/>
            <a:ext cx="4685143" cy="2784308"/>
          </a:xfrm>
        </p:spPr>
      </p:pic>
    </p:spTree>
    <p:extLst>
      <p:ext uri="{BB962C8B-B14F-4D97-AF65-F5344CB8AC3E}">
        <p14:creationId xmlns:p14="http://schemas.microsoft.com/office/powerpoint/2010/main" val="106238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ПМОФ20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ПМОФ20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ontrol xmlns="http://schemas.microsoft.com/VisualStudio/2011/storyboarding/control">
  <Id Name="c3dd6c66-2e05-4d33-9e0f-664cba477aa4" Revision="1" Stencil="System.MyShapes" StencilVersion="1.0"/>
</Control>
</file>

<file path=customXml/item2.xml><?xml version="1.0" encoding="utf-8"?>
<Control xmlns="http://schemas.microsoft.com/VisualStudio/2011/storyboarding/control">
  <Id Name="c3dd6c66-2e05-4d33-9e0f-664cba477aa4" Revision="1" Stencil="System.MyShapes" StencilVersion="1.0"/>
</Control>
</file>

<file path=customXml/item3.xml><?xml version="1.0" encoding="utf-8"?>
<Control xmlns="http://schemas.microsoft.com/VisualStudio/2011/storyboarding/control">
  <Id Name="c3dd6c66-2e05-4d33-9e0f-664cba477aa4" Revision="1" Stencil="System.MyShapes" StencilVersion="1.0"/>
</Control>
</file>

<file path=customXml/item4.xml><?xml version="1.0" encoding="utf-8"?>
<Control xmlns="http://schemas.microsoft.com/VisualStudio/2011/storyboarding/control">
  <Id Name="c3dd6c66-2e05-4d33-9e0f-664cba477aa4" Revision="1" Stencil="System.MyShapes" StencilVersion="1.0"/>
</Control>
</file>

<file path=customXml/itemProps1.xml><?xml version="1.0" encoding="utf-8"?>
<ds:datastoreItem xmlns:ds="http://schemas.openxmlformats.org/officeDocument/2006/customXml" ds:itemID="{06CAF4B3-C28B-4900-B5A9-A9799FC93A0C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B5105688-8116-4A1F-84DF-20D579BFECCB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5AF39C9F-930B-4A50-9738-9CC92B4C5057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5F449AF6-F624-45D8-A2A5-00D02B541F72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262</Words>
  <Application>Microsoft Office PowerPoint</Application>
  <PresentationFormat>Широкоэкранный</PresentationFormat>
  <Paragraphs>58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1_Тема Office</vt:lpstr>
      <vt:lpstr>2_Тема Office</vt:lpstr>
      <vt:lpstr> Детско-родительский клуб «Растём вместе»  </vt:lpstr>
      <vt:lpstr>Детско-родительский клуб «Растём вместе».</vt:lpstr>
      <vt:lpstr>Программа работы клуба состоит из модулей</vt:lpstr>
      <vt:lpstr>              Мероприятия с родителями</vt:lpstr>
      <vt:lpstr>                 День открытых дверей </vt:lpstr>
      <vt:lpstr>                   Адвент-календари</vt:lpstr>
      <vt:lpstr>          Эффективный чат с родителями</vt:lpstr>
      <vt:lpstr>               </vt:lpstr>
      <vt:lpstr>                   Совместные проекты</vt:lpstr>
      <vt:lpstr>                    Опросы и марафоны</vt:lpstr>
      <vt:lpstr>                    Зеркальные опросы</vt:lpstr>
      <vt:lpstr>   Повышение читательской грамотности</vt:lpstr>
      <vt:lpstr>Презентация PowerPoint</vt:lpstr>
      <vt:lpstr>Презентация PowerPoint</vt:lpstr>
      <vt:lpstr>      Коллеги, с наступающим Новым годом.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Надежда Горбунова</dc:creator>
  <cp:lastModifiedBy>Надежда Горбунова</cp:lastModifiedBy>
  <cp:revision>8</cp:revision>
  <dcterms:created xsi:type="dcterms:W3CDTF">2024-11-18T10:46:48Z</dcterms:created>
  <dcterms:modified xsi:type="dcterms:W3CDTF">2024-11-28T08:49:59Z</dcterms:modified>
</cp:coreProperties>
</file>