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7"/>
  </p:notesMasterIdLst>
  <p:sldIdLst>
    <p:sldId id="256" r:id="rId2"/>
    <p:sldId id="291" r:id="rId3"/>
    <p:sldId id="302" r:id="rId4"/>
    <p:sldId id="307" r:id="rId5"/>
    <p:sldId id="296" r:id="rId6"/>
    <p:sldId id="298" r:id="rId7"/>
    <p:sldId id="305" r:id="rId8"/>
    <p:sldId id="268" r:id="rId9"/>
    <p:sldId id="263" r:id="rId10"/>
    <p:sldId id="260" r:id="rId11"/>
    <p:sldId id="264" r:id="rId12"/>
    <p:sldId id="269" r:id="rId13"/>
    <p:sldId id="265" r:id="rId14"/>
    <p:sldId id="266" r:id="rId15"/>
    <p:sldId id="31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C4C20"/>
    <a:srgbClr val="A092DA"/>
    <a:srgbClr val="14EC3D"/>
    <a:srgbClr val="FF0000"/>
    <a:srgbClr val="F9737D"/>
    <a:srgbClr val="FBFB71"/>
    <a:srgbClr val="FD7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81" d="100"/>
          <a:sy n="81" d="100"/>
        </p:scale>
        <p:origin x="150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7A5C65-1CFD-4E3F-8E49-2CE71FEB567D}" type="doc">
      <dgm:prSet loTypeId="urn:microsoft.com/office/officeart/2005/8/layout/venn1" loCatId="relationship" qsTypeId="urn:microsoft.com/office/officeart/2005/8/quickstyle/3d9" qsCatId="3D" csTypeId="urn:microsoft.com/office/officeart/2005/8/colors/colorful1#2" csCatId="colorful" phldr="1"/>
      <dgm:spPr/>
    </dgm:pt>
    <dgm:pt modelId="{7AC3DAD5-6257-44B8-8A5C-7C8C5DFCD5B7}" type="pres">
      <dgm:prSet presAssocID="{937A5C65-1CFD-4E3F-8E49-2CE71FEB567D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2DC4C2E5-8393-4EDA-AA10-3D9B3CD5DBDA}" type="presOf" srcId="{937A5C65-1CFD-4E3F-8E49-2CE71FEB567D}" destId="{7AC3DAD5-6257-44B8-8A5C-7C8C5DFCD5B7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EE4F6F-AF19-4026-B729-CEA82559F85B}" type="doc">
      <dgm:prSet loTypeId="urn:microsoft.com/office/officeart/2005/8/layout/hierarchy1" loCatId="hierarchy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8DDFE15B-2855-453E-8CD0-A054D355E23A}" type="pres">
      <dgm:prSet presAssocID="{7DEE4F6F-AF19-4026-B729-CEA82559F85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BDF46212-ACF5-4BC3-A4D1-CC42B5694764}" type="presOf" srcId="{7DEE4F6F-AF19-4026-B729-CEA82559F85B}" destId="{8DDFE15B-2855-453E-8CD0-A054D355E23A}" srcOrd="0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5B3773-0E0D-4F62-B7B0-21071298272A}" type="doc">
      <dgm:prSet loTypeId="urn:microsoft.com/office/officeart/2005/8/layout/lProcess1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7030E097-3916-4BF5-9851-4D76CF13B61D}">
      <dgm:prSet phldrT="[Текст]" custT="1"/>
      <dgm:spPr/>
      <dgm:t>
        <a:bodyPr/>
        <a:lstStyle/>
        <a:p>
          <a:r>
            <a:rPr lang="ru-RU" sz="2000" dirty="0">
              <a:latin typeface="Arial" pitchFamily="34" charset="0"/>
              <a:cs typeface="Arial" pitchFamily="34" charset="0"/>
            </a:rPr>
            <a:t>Аспекты речи</a:t>
          </a:r>
        </a:p>
      </dgm:t>
    </dgm:pt>
    <dgm:pt modelId="{97E48381-D74D-41C1-81E1-6300C7CC69CD}" type="parTrans" cxnId="{0796CBAA-9F02-406C-966F-F42B56965836}">
      <dgm:prSet/>
      <dgm:spPr/>
      <dgm:t>
        <a:bodyPr/>
        <a:lstStyle/>
        <a:p>
          <a:endParaRPr lang="ru-RU"/>
        </a:p>
      </dgm:t>
    </dgm:pt>
    <dgm:pt modelId="{07895EE8-AD74-4504-A61C-7BE12C257E2E}" type="sibTrans" cxnId="{0796CBAA-9F02-406C-966F-F42B56965836}">
      <dgm:prSet/>
      <dgm:spPr/>
      <dgm:t>
        <a:bodyPr/>
        <a:lstStyle/>
        <a:p>
          <a:endParaRPr lang="ru-RU"/>
        </a:p>
      </dgm:t>
    </dgm:pt>
    <dgm:pt modelId="{33165019-4CE9-41CF-B80B-890E1DEEAC71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Словарный запас</a:t>
          </a:r>
        </a:p>
      </dgm:t>
    </dgm:pt>
    <dgm:pt modelId="{653034FA-ED81-4DAF-AD70-4E762A3DBF82}" type="parTrans" cxnId="{8A974B3E-C3E5-468F-B5F3-8C11AA72A4CA}">
      <dgm:prSet/>
      <dgm:spPr/>
      <dgm:t>
        <a:bodyPr/>
        <a:lstStyle/>
        <a:p>
          <a:endParaRPr lang="ru-RU"/>
        </a:p>
      </dgm:t>
    </dgm:pt>
    <dgm:pt modelId="{40FAB027-6965-49A8-9921-0362330631F8}" type="sibTrans" cxnId="{8A974B3E-C3E5-468F-B5F3-8C11AA72A4CA}">
      <dgm:prSet/>
      <dgm:spPr/>
      <dgm:t>
        <a:bodyPr/>
        <a:lstStyle/>
        <a:p>
          <a:endParaRPr lang="ru-RU"/>
        </a:p>
      </dgm:t>
    </dgm:pt>
    <dgm:pt modelId="{4F637238-2E99-4357-99BE-65A9A8B4387E}">
      <dgm:prSet phldrT="[Текст]" custT="1"/>
      <dgm:spPr/>
      <dgm:t>
        <a:bodyPr/>
        <a:lstStyle/>
        <a:p>
          <a:r>
            <a:rPr lang="ru-RU" sz="2000" dirty="0">
              <a:latin typeface="Arial" pitchFamily="34" charset="0"/>
              <a:cs typeface="Arial" pitchFamily="34" charset="0"/>
            </a:rPr>
            <a:t>Мальчики</a:t>
          </a:r>
        </a:p>
      </dgm:t>
    </dgm:pt>
    <dgm:pt modelId="{22C5E215-56DF-4312-AD50-EC3BEDA63E61}" type="parTrans" cxnId="{2E3F1642-11EB-453B-801B-CB2F27330274}">
      <dgm:prSet/>
      <dgm:spPr/>
      <dgm:t>
        <a:bodyPr/>
        <a:lstStyle/>
        <a:p>
          <a:endParaRPr lang="ru-RU"/>
        </a:p>
      </dgm:t>
    </dgm:pt>
    <dgm:pt modelId="{DCE11B1D-F301-4085-B2BF-D88B955C7984}" type="sibTrans" cxnId="{2E3F1642-11EB-453B-801B-CB2F27330274}">
      <dgm:prSet/>
      <dgm:spPr/>
      <dgm:t>
        <a:bodyPr/>
        <a:lstStyle/>
        <a:p>
          <a:endParaRPr lang="ru-RU"/>
        </a:p>
      </dgm:t>
    </dgm:pt>
    <dgm:pt modelId="{7779D19A-E2E9-4974-AFCE-1DEB97D24405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 Меньшего объема</a:t>
          </a:r>
        </a:p>
      </dgm:t>
    </dgm:pt>
    <dgm:pt modelId="{BB22C7E9-2994-4F03-91B3-2BAA1CAEF1F6}" type="parTrans" cxnId="{31EB1A51-402C-47A9-B8F3-1D192056BE31}">
      <dgm:prSet/>
      <dgm:spPr/>
      <dgm:t>
        <a:bodyPr/>
        <a:lstStyle/>
        <a:p>
          <a:endParaRPr lang="ru-RU"/>
        </a:p>
      </dgm:t>
    </dgm:pt>
    <dgm:pt modelId="{0DFD93B6-5BC9-4752-ABB4-0664EC468382}" type="sibTrans" cxnId="{31EB1A51-402C-47A9-B8F3-1D192056BE31}">
      <dgm:prSet/>
      <dgm:spPr/>
      <dgm:t>
        <a:bodyPr/>
        <a:lstStyle/>
        <a:p>
          <a:endParaRPr lang="ru-RU"/>
        </a:p>
      </dgm:t>
    </dgm:pt>
    <dgm:pt modelId="{A5DD9F53-9985-4137-BDB3-7FCC1CD47372}">
      <dgm:prSet phldrT="[Текст]" custT="1"/>
      <dgm:spPr/>
      <dgm:t>
        <a:bodyPr/>
        <a:lstStyle/>
        <a:p>
          <a:r>
            <a:rPr lang="ru-RU" sz="2000" dirty="0">
              <a:latin typeface="Arial" pitchFamily="34" charset="0"/>
              <a:cs typeface="Arial" pitchFamily="34" charset="0"/>
            </a:rPr>
            <a:t>Девочки</a:t>
          </a:r>
        </a:p>
      </dgm:t>
    </dgm:pt>
    <dgm:pt modelId="{003DD096-D403-4326-9E58-DAB4F26740AC}" type="parTrans" cxnId="{7803294D-51A3-46A0-9FAB-CCCC704A5EF2}">
      <dgm:prSet/>
      <dgm:spPr/>
      <dgm:t>
        <a:bodyPr/>
        <a:lstStyle/>
        <a:p>
          <a:endParaRPr lang="ru-RU"/>
        </a:p>
      </dgm:t>
    </dgm:pt>
    <dgm:pt modelId="{1C2C09A1-5FD6-4976-B465-06BDB28258F1}" type="sibTrans" cxnId="{7803294D-51A3-46A0-9FAB-CCCC704A5EF2}">
      <dgm:prSet/>
      <dgm:spPr/>
      <dgm:t>
        <a:bodyPr/>
        <a:lstStyle/>
        <a:p>
          <a:endParaRPr lang="ru-RU"/>
        </a:p>
      </dgm:t>
    </dgm:pt>
    <dgm:pt modelId="{83C5B7A1-2974-44BE-9596-C99CBC40ADB6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Достаточно широкий и с годами увеличивается за счет общих понятий</a:t>
          </a:r>
        </a:p>
      </dgm:t>
    </dgm:pt>
    <dgm:pt modelId="{1B7F7D58-C49E-427E-BC61-57230C1E8EE4}" type="parTrans" cxnId="{9980A095-1A3E-411B-BB48-31896D79DDAD}">
      <dgm:prSet/>
      <dgm:spPr/>
      <dgm:t>
        <a:bodyPr/>
        <a:lstStyle/>
        <a:p>
          <a:endParaRPr lang="ru-RU"/>
        </a:p>
      </dgm:t>
    </dgm:pt>
    <dgm:pt modelId="{4DCFDC84-8F01-4114-9AA6-5BCC4C40BF2F}" type="sibTrans" cxnId="{9980A095-1A3E-411B-BB48-31896D79DDAD}">
      <dgm:prSet/>
      <dgm:spPr/>
      <dgm:t>
        <a:bodyPr/>
        <a:lstStyle/>
        <a:p>
          <a:endParaRPr lang="ru-RU"/>
        </a:p>
      </dgm:t>
    </dgm:pt>
    <dgm:pt modelId="{E9369EEF-3A85-484E-B9A9-6D6CDAD1D82F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Части речи</a:t>
          </a:r>
        </a:p>
      </dgm:t>
    </dgm:pt>
    <dgm:pt modelId="{E077B8F0-23DA-46A2-BE52-5E12B138D5D5}" type="parTrans" cxnId="{4B40B142-8009-498F-B051-2ED205E50912}">
      <dgm:prSet/>
      <dgm:spPr/>
      <dgm:t>
        <a:bodyPr/>
        <a:lstStyle/>
        <a:p>
          <a:endParaRPr lang="ru-RU"/>
        </a:p>
      </dgm:t>
    </dgm:pt>
    <dgm:pt modelId="{31C7ECC3-9C45-4811-9923-CA7DAEA562BC}" type="sibTrans" cxnId="{4B40B142-8009-498F-B051-2ED205E50912}">
      <dgm:prSet/>
      <dgm:spPr/>
      <dgm:t>
        <a:bodyPr/>
        <a:lstStyle/>
        <a:p>
          <a:endParaRPr lang="ru-RU"/>
        </a:p>
      </dgm:t>
    </dgm:pt>
    <dgm:pt modelId="{F41F942B-7B30-49AA-8A41-3A9BCCDAB8B3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Глаголы, междометия, местоимения</a:t>
          </a:r>
        </a:p>
      </dgm:t>
    </dgm:pt>
    <dgm:pt modelId="{100E4AAD-362A-4A47-8EAD-3D35B821C019}" type="parTrans" cxnId="{1F739CAA-D071-4150-B379-B88FB6F83BB9}">
      <dgm:prSet/>
      <dgm:spPr/>
      <dgm:t>
        <a:bodyPr/>
        <a:lstStyle/>
        <a:p>
          <a:endParaRPr lang="ru-RU"/>
        </a:p>
      </dgm:t>
    </dgm:pt>
    <dgm:pt modelId="{421BA204-FBA8-42A9-8EFE-84C5ADBE1A95}" type="sibTrans" cxnId="{1F739CAA-D071-4150-B379-B88FB6F83BB9}">
      <dgm:prSet/>
      <dgm:spPr/>
      <dgm:t>
        <a:bodyPr/>
        <a:lstStyle/>
        <a:p>
          <a:endParaRPr lang="ru-RU"/>
        </a:p>
      </dgm:t>
    </dgm:pt>
    <dgm:pt modelId="{2BC1A97A-2011-4C1D-A7AA-4C6128577E23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Существительные, прилагательные, глаголы, местоимения</a:t>
          </a:r>
        </a:p>
      </dgm:t>
    </dgm:pt>
    <dgm:pt modelId="{E2EC4886-3385-451B-9532-408A2518E51D}" type="parTrans" cxnId="{C2625BE4-18B4-40A1-8778-B508F456A087}">
      <dgm:prSet/>
      <dgm:spPr/>
      <dgm:t>
        <a:bodyPr/>
        <a:lstStyle/>
        <a:p>
          <a:endParaRPr lang="ru-RU"/>
        </a:p>
      </dgm:t>
    </dgm:pt>
    <dgm:pt modelId="{07414ED6-23EB-4AE3-81A2-04EADBD1A65B}" type="sibTrans" cxnId="{C2625BE4-18B4-40A1-8778-B508F456A087}">
      <dgm:prSet/>
      <dgm:spPr/>
      <dgm:t>
        <a:bodyPr/>
        <a:lstStyle/>
        <a:p>
          <a:endParaRPr lang="ru-RU"/>
        </a:p>
      </dgm:t>
    </dgm:pt>
    <dgm:pt modelId="{6EBD72BB-AF50-422E-A726-3424018C0A67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Связность речи</a:t>
          </a:r>
        </a:p>
      </dgm:t>
    </dgm:pt>
    <dgm:pt modelId="{DB64D7AB-3CE1-4E53-A457-56D7ACD07E8B}" type="parTrans" cxnId="{39A54113-38DE-4753-905C-B35F75789716}">
      <dgm:prSet/>
      <dgm:spPr/>
      <dgm:t>
        <a:bodyPr/>
        <a:lstStyle/>
        <a:p>
          <a:endParaRPr lang="ru-RU"/>
        </a:p>
      </dgm:t>
    </dgm:pt>
    <dgm:pt modelId="{BF65122A-D98F-4608-BAC9-D185E31D7DFC}" type="sibTrans" cxnId="{39A54113-38DE-4753-905C-B35F75789716}">
      <dgm:prSet/>
      <dgm:spPr/>
      <dgm:t>
        <a:bodyPr/>
        <a:lstStyle/>
        <a:p>
          <a:endParaRPr lang="ru-RU"/>
        </a:p>
      </dgm:t>
    </dgm:pt>
    <dgm:pt modelId="{29A8D695-4569-489A-BB54-72683EA8E990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Речь менее связная, т.к. мальчики предпочитают понять содержание, а не заучивать. Склонны к выработке собственных формулировок</a:t>
          </a:r>
        </a:p>
      </dgm:t>
    </dgm:pt>
    <dgm:pt modelId="{FDDA6A14-F11A-40D8-9213-C55D08271CBE}" type="parTrans" cxnId="{587C03F2-6075-486A-A08E-A369C2971B15}">
      <dgm:prSet/>
      <dgm:spPr/>
      <dgm:t>
        <a:bodyPr/>
        <a:lstStyle/>
        <a:p>
          <a:endParaRPr lang="ru-RU"/>
        </a:p>
      </dgm:t>
    </dgm:pt>
    <dgm:pt modelId="{90EF20EA-AEB2-411B-A65F-5356F755088E}" type="sibTrans" cxnId="{587C03F2-6075-486A-A08E-A369C2971B15}">
      <dgm:prSet/>
      <dgm:spPr/>
      <dgm:t>
        <a:bodyPr/>
        <a:lstStyle/>
        <a:p>
          <a:endParaRPr lang="ru-RU"/>
        </a:p>
      </dgm:t>
    </dgm:pt>
    <dgm:pt modelId="{E67B76C9-7766-4696-9128-E8FDCAC293E4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Склонны к ответам заученными фразами. Быстрее осваивают грамматические основы речи.</a:t>
          </a:r>
        </a:p>
      </dgm:t>
    </dgm:pt>
    <dgm:pt modelId="{FDE34EBC-CDFC-4FC8-843B-3A98D137DD80}" type="parTrans" cxnId="{5469A8CF-D5F0-47DD-BB84-B3ACE0279ACA}">
      <dgm:prSet/>
      <dgm:spPr/>
      <dgm:t>
        <a:bodyPr/>
        <a:lstStyle/>
        <a:p>
          <a:endParaRPr lang="ru-RU"/>
        </a:p>
      </dgm:t>
    </dgm:pt>
    <dgm:pt modelId="{C3529E3D-D976-4858-B270-FFB634C81351}" type="sibTrans" cxnId="{5469A8CF-D5F0-47DD-BB84-B3ACE0279ACA}">
      <dgm:prSet/>
      <dgm:spPr/>
      <dgm:t>
        <a:bodyPr/>
        <a:lstStyle/>
        <a:p>
          <a:endParaRPr lang="ru-RU"/>
        </a:p>
      </dgm:t>
    </dgm:pt>
    <dgm:pt modelId="{BE3D318B-0BAE-44E1-B6B6-47A44AC335FA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Эмоциональность</a:t>
          </a:r>
        </a:p>
      </dgm:t>
    </dgm:pt>
    <dgm:pt modelId="{79EBE6BA-0C7E-47F7-8261-58822804714C}" type="parTrans" cxnId="{ED6032BF-5641-4B92-AF13-1F4258526C9F}">
      <dgm:prSet/>
      <dgm:spPr/>
      <dgm:t>
        <a:bodyPr/>
        <a:lstStyle/>
        <a:p>
          <a:endParaRPr lang="ru-RU"/>
        </a:p>
      </dgm:t>
    </dgm:pt>
    <dgm:pt modelId="{1D6515FF-BFBF-4FA3-BA14-7BB05980BC22}" type="sibTrans" cxnId="{ED6032BF-5641-4B92-AF13-1F4258526C9F}">
      <dgm:prSet/>
      <dgm:spPr/>
      <dgm:t>
        <a:bodyPr/>
        <a:lstStyle/>
        <a:p>
          <a:endParaRPr lang="ru-RU"/>
        </a:p>
      </dgm:t>
    </dgm:pt>
    <dgm:pt modelId="{71BA8AF8-ED31-4AA4-AF8A-02C42756D813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Речь более эмоциональна. Используют отрицания, утверждения, в ответах прибегают к описаниям и передаче множества подробностей</a:t>
          </a:r>
        </a:p>
      </dgm:t>
    </dgm:pt>
    <dgm:pt modelId="{83B2CAA0-3DB9-4E95-A184-FD285DEB8DDD}" type="parTrans" cxnId="{E376BB47-BB2C-4E9E-9772-0B067E6FB9E0}">
      <dgm:prSet/>
      <dgm:spPr/>
      <dgm:t>
        <a:bodyPr/>
        <a:lstStyle/>
        <a:p>
          <a:endParaRPr lang="ru-RU"/>
        </a:p>
      </dgm:t>
    </dgm:pt>
    <dgm:pt modelId="{EB43D593-3D2F-4334-A52B-A246C8985742}" type="sibTrans" cxnId="{E376BB47-BB2C-4E9E-9772-0B067E6FB9E0}">
      <dgm:prSet/>
      <dgm:spPr/>
      <dgm:t>
        <a:bodyPr/>
        <a:lstStyle/>
        <a:p>
          <a:endParaRPr lang="ru-RU"/>
        </a:p>
      </dgm:t>
    </dgm:pt>
    <dgm:pt modelId="{F8798BDC-77CB-403A-880A-5FD9D1516CF5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Менее эмоциональны, чаще молчат. Нужно больше времени, чтобы подобрать слова и высказать их</a:t>
          </a:r>
        </a:p>
      </dgm:t>
    </dgm:pt>
    <dgm:pt modelId="{4D0AB370-9174-4CBA-866B-394F9FDBED3A}" type="parTrans" cxnId="{1763C2FF-571F-436C-A233-C19FEFD58419}">
      <dgm:prSet/>
      <dgm:spPr/>
      <dgm:t>
        <a:bodyPr/>
        <a:lstStyle/>
        <a:p>
          <a:endParaRPr lang="ru-RU"/>
        </a:p>
      </dgm:t>
    </dgm:pt>
    <dgm:pt modelId="{5FEFBA28-73B3-4FFC-B6B3-D2F3217A942E}" type="sibTrans" cxnId="{1763C2FF-571F-436C-A233-C19FEFD58419}">
      <dgm:prSet/>
      <dgm:spPr/>
      <dgm:t>
        <a:bodyPr/>
        <a:lstStyle/>
        <a:p>
          <a:endParaRPr lang="ru-RU"/>
        </a:p>
      </dgm:t>
    </dgm:pt>
    <dgm:pt modelId="{8097CE5F-63B5-48E2-980F-1C5703CE6021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Читательские интересы</a:t>
          </a:r>
        </a:p>
      </dgm:t>
    </dgm:pt>
    <dgm:pt modelId="{560B752E-D919-4955-A0F4-B649D54BF588}" type="parTrans" cxnId="{F980847E-1B41-46BD-AF62-B87CE52B87DE}">
      <dgm:prSet/>
      <dgm:spPr/>
      <dgm:t>
        <a:bodyPr/>
        <a:lstStyle/>
        <a:p>
          <a:endParaRPr lang="ru-RU"/>
        </a:p>
      </dgm:t>
    </dgm:pt>
    <dgm:pt modelId="{BECB0205-EA27-4C19-9696-44219CC4E211}" type="sibTrans" cxnId="{F980847E-1B41-46BD-AF62-B87CE52B87DE}">
      <dgm:prSet/>
      <dgm:spPr/>
      <dgm:t>
        <a:bodyPr/>
        <a:lstStyle/>
        <a:p>
          <a:endParaRPr lang="ru-RU"/>
        </a:p>
      </dgm:t>
    </dgm:pt>
    <dgm:pt modelId="{62258486-0C37-4B04-9DF7-60208790D93B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Тексты про машины, оружие, все, что связано с техникой, спортом, войнами</a:t>
          </a:r>
        </a:p>
      </dgm:t>
    </dgm:pt>
    <dgm:pt modelId="{D3CF1316-83ED-4F7C-8E53-F43400851F65}" type="parTrans" cxnId="{09343EA7-2F0D-4643-8072-970735F19CE8}">
      <dgm:prSet/>
      <dgm:spPr/>
      <dgm:t>
        <a:bodyPr/>
        <a:lstStyle/>
        <a:p>
          <a:endParaRPr lang="ru-RU"/>
        </a:p>
      </dgm:t>
    </dgm:pt>
    <dgm:pt modelId="{D31406FF-B445-46C6-9CB4-A4E5D529341D}" type="sibTrans" cxnId="{09343EA7-2F0D-4643-8072-970735F19CE8}">
      <dgm:prSet/>
      <dgm:spPr/>
      <dgm:t>
        <a:bodyPr/>
        <a:lstStyle/>
        <a:p>
          <a:endParaRPr lang="ru-RU"/>
        </a:p>
      </dgm:t>
    </dgm:pt>
    <dgm:pt modelId="{4F61F0DF-1B31-4E80-8861-1C540CA68F14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>
              <a:latin typeface="Arial" pitchFamily="34" charset="0"/>
              <a:cs typeface="Arial" pitchFamily="34" charset="0"/>
            </a:rPr>
            <a:t>Ориентированы на сферу их непосредственного бытия. Интересуются описанием людей, их нравственными качествами</a:t>
          </a:r>
        </a:p>
      </dgm:t>
    </dgm:pt>
    <dgm:pt modelId="{9C185A92-7BFF-480D-B058-DA9D03AC66C5}" type="parTrans" cxnId="{5BCE5C78-E737-4E52-ADE5-FF4B005D398E}">
      <dgm:prSet/>
      <dgm:spPr/>
      <dgm:t>
        <a:bodyPr/>
        <a:lstStyle/>
        <a:p>
          <a:endParaRPr lang="ru-RU"/>
        </a:p>
      </dgm:t>
    </dgm:pt>
    <dgm:pt modelId="{6E1EF239-41FD-4C79-97A9-1E4EABB35ADA}" type="sibTrans" cxnId="{5BCE5C78-E737-4E52-ADE5-FF4B005D398E}">
      <dgm:prSet/>
      <dgm:spPr/>
      <dgm:t>
        <a:bodyPr/>
        <a:lstStyle/>
        <a:p>
          <a:endParaRPr lang="ru-RU"/>
        </a:p>
      </dgm:t>
    </dgm:pt>
    <dgm:pt modelId="{2E943751-7A8E-4468-AD63-4C7D5A5D6684}" type="pres">
      <dgm:prSet presAssocID="{9A5B3773-0E0D-4F62-B7B0-21071298272A}" presName="Name0" presStyleCnt="0">
        <dgm:presLayoutVars>
          <dgm:dir/>
          <dgm:animLvl val="lvl"/>
          <dgm:resizeHandles val="exact"/>
        </dgm:presLayoutVars>
      </dgm:prSet>
      <dgm:spPr/>
    </dgm:pt>
    <dgm:pt modelId="{DBC0377F-7E8A-47C6-AAAF-4E2F1EC7C651}" type="pres">
      <dgm:prSet presAssocID="{7030E097-3916-4BF5-9851-4D76CF13B61D}" presName="vertFlow" presStyleCnt="0"/>
      <dgm:spPr/>
    </dgm:pt>
    <dgm:pt modelId="{B78447BD-4219-43D5-ADB9-971AC9065A08}" type="pres">
      <dgm:prSet presAssocID="{7030E097-3916-4BF5-9851-4D76CF13B61D}" presName="header" presStyleLbl="node1" presStyleIdx="0" presStyleCnt="3" custScaleX="69169"/>
      <dgm:spPr/>
    </dgm:pt>
    <dgm:pt modelId="{645335F5-C07E-49F3-867A-20664B03ED06}" type="pres">
      <dgm:prSet presAssocID="{653034FA-ED81-4DAF-AD70-4E762A3DBF82}" presName="parTrans" presStyleLbl="sibTrans2D1" presStyleIdx="0" presStyleCnt="15"/>
      <dgm:spPr/>
    </dgm:pt>
    <dgm:pt modelId="{54DFBE9D-A2CF-413F-A9BE-5AC36490D93F}" type="pres">
      <dgm:prSet presAssocID="{33165019-4CE9-41CF-B80B-890E1DEEAC71}" presName="child" presStyleLbl="alignAccFollowNode1" presStyleIdx="0" presStyleCnt="15" custScaleX="62877" custScaleY="106383" custLinFactNeighborX="1547" custLinFactNeighborY="-25596">
        <dgm:presLayoutVars>
          <dgm:chMax val="0"/>
          <dgm:bulletEnabled val="1"/>
        </dgm:presLayoutVars>
      </dgm:prSet>
      <dgm:spPr/>
    </dgm:pt>
    <dgm:pt modelId="{F38F2B1A-D5EA-484F-99B6-63A8B8D0EE61}" type="pres">
      <dgm:prSet presAssocID="{40FAB027-6965-49A8-9921-0362330631F8}" presName="sibTrans" presStyleLbl="sibTrans2D1" presStyleIdx="1" presStyleCnt="15"/>
      <dgm:spPr/>
    </dgm:pt>
    <dgm:pt modelId="{386D2E7D-57C8-4B01-A147-ED4ABC0E47F3}" type="pres">
      <dgm:prSet presAssocID="{E9369EEF-3A85-484E-B9A9-6D6CDAD1D82F}" presName="child" presStyleLbl="alignAccFollowNode1" presStyleIdx="1" presStyleCnt="15" custScaleX="62877" custScaleY="62678" custLinFactNeighborX="1482" custLinFactNeighborY="21035">
        <dgm:presLayoutVars>
          <dgm:chMax val="0"/>
          <dgm:bulletEnabled val="1"/>
        </dgm:presLayoutVars>
      </dgm:prSet>
      <dgm:spPr/>
    </dgm:pt>
    <dgm:pt modelId="{FE091924-97B9-47DC-A225-5B467B148C99}" type="pres">
      <dgm:prSet presAssocID="{31C7ECC3-9C45-4811-9923-CA7DAEA562BC}" presName="sibTrans" presStyleLbl="sibTrans2D1" presStyleIdx="2" presStyleCnt="15"/>
      <dgm:spPr/>
    </dgm:pt>
    <dgm:pt modelId="{3E818CA1-C389-4D50-8CBD-C3075F5AF71D}" type="pres">
      <dgm:prSet presAssocID="{6EBD72BB-AF50-422E-A726-3424018C0A67}" presName="child" presStyleLbl="alignAccFollowNode1" presStyleIdx="2" presStyleCnt="15" custScaleX="62877" custScaleY="131465" custLinFactNeighborX="191" custLinFactNeighborY="3701">
        <dgm:presLayoutVars>
          <dgm:chMax val="0"/>
          <dgm:bulletEnabled val="1"/>
        </dgm:presLayoutVars>
      </dgm:prSet>
      <dgm:spPr/>
    </dgm:pt>
    <dgm:pt modelId="{44639038-C4E7-4394-95DE-C3A069F5107F}" type="pres">
      <dgm:prSet presAssocID="{BF65122A-D98F-4608-BAC9-D185E31D7DFC}" presName="sibTrans" presStyleLbl="sibTrans2D1" presStyleIdx="3" presStyleCnt="15"/>
      <dgm:spPr/>
    </dgm:pt>
    <dgm:pt modelId="{AE639E48-8ADF-4C28-BC06-B666430B5C57}" type="pres">
      <dgm:prSet presAssocID="{BE3D318B-0BAE-44E1-B6B6-47A44AC335FA}" presName="child" presStyleLbl="alignAccFollowNode1" presStyleIdx="3" presStyleCnt="15" custScaleX="62877" custScaleY="151655" custLinFactNeighborX="1388" custLinFactNeighborY="-46153">
        <dgm:presLayoutVars>
          <dgm:chMax val="0"/>
          <dgm:bulletEnabled val="1"/>
        </dgm:presLayoutVars>
      </dgm:prSet>
      <dgm:spPr/>
    </dgm:pt>
    <dgm:pt modelId="{E05B4F2F-3A2D-4BCF-9F45-C9C53F5E292F}" type="pres">
      <dgm:prSet presAssocID="{1D6515FF-BFBF-4FA3-BA14-7BB05980BC22}" presName="sibTrans" presStyleLbl="sibTrans2D1" presStyleIdx="4" presStyleCnt="15"/>
      <dgm:spPr/>
    </dgm:pt>
    <dgm:pt modelId="{F04A40BA-A90E-4CD7-9278-06873C478A7A}" type="pres">
      <dgm:prSet presAssocID="{8097CE5F-63B5-48E2-980F-1C5703CE6021}" presName="child" presStyleLbl="alignAccFollowNode1" presStyleIdx="4" presStyleCnt="15" custScaleX="67507" custScaleY="132604" custLinFactNeighborX="387" custLinFactNeighborY="-76861">
        <dgm:presLayoutVars>
          <dgm:chMax val="0"/>
          <dgm:bulletEnabled val="1"/>
        </dgm:presLayoutVars>
      </dgm:prSet>
      <dgm:spPr/>
    </dgm:pt>
    <dgm:pt modelId="{08F03D37-3B75-4297-A548-A44EC6DD019B}" type="pres">
      <dgm:prSet presAssocID="{7030E097-3916-4BF5-9851-4D76CF13B61D}" presName="hSp" presStyleCnt="0"/>
      <dgm:spPr/>
    </dgm:pt>
    <dgm:pt modelId="{8BB94D33-9107-4426-9421-305803318683}" type="pres">
      <dgm:prSet presAssocID="{4F637238-2E99-4357-99BE-65A9A8B4387E}" presName="vertFlow" presStyleCnt="0"/>
      <dgm:spPr/>
    </dgm:pt>
    <dgm:pt modelId="{F939D9F4-FD03-48E9-9E47-052D267D65D2}" type="pres">
      <dgm:prSet presAssocID="{4F637238-2E99-4357-99BE-65A9A8B4387E}" presName="header" presStyleLbl="node1" presStyleIdx="1" presStyleCnt="3"/>
      <dgm:spPr/>
    </dgm:pt>
    <dgm:pt modelId="{934D1C63-6D3E-4DED-826D-A3B1C2897480}" type="pres">
      <dgm:prSet presAssocID="{1B7F7D58-C49E-427E-BC61-57230C1E8EE4}" presName="parTrans" presStyleLbl="sibTrans2D1" presStyleIdx="5" presStyleCnt="15"/>
      <dgm:spPr/>
    </dgm:pt>
    <dgm:pt modelId="{6D8BC265-070F-446E-B62A-29770D18EF98}" type="pres">
      <dgm:prSet presAssocID="{83C5B7A1-2974-44BE-9596-C99CBC40ADB6}" presName="child" presStyleLbl="alignAccFollowNode1" presStyleIdx="5" presStyleCnt="15" custScaleX="103562" custScaleY="106383" custLinFactNeighborX="1547" custLinFactNeighborY="-25596">
        <dgm:presLayoutVars>
          <dgm:chMax val="0"/>
          <dgm:bulletEnabled val="1"/>
        </dgm:presLayoutVars>
      </dgm:prSet>
      <dgm:spPr/>
    </dgm:pt>
    <dgm:pt modelId="{2F61D80E-4618-4387-8D11-D5AFF01A3BE9}" type="pres">
      <dgm:prSet presAssocID="{4DCFDC84-8F01-4114-9AA6-5BCC4C40BF2F}" presName="sibTrans" presStyleLbl="sibTrans2D1" presStyleIdx="6" presStyleCnt="15"/>
      <dgm:spPr/>
    </dgm:pt>
    <dgm:pt modelId="{ED16B4AE-13E6-40D8-AC8F-0729E106C8DA}" type="pres">
      <dgm:prSet presAssocID="{F41F942B-7B30-49AA-8A41-3A9BCCDAB8B3}" presName="child" presStyleLbl="alignAccFollowNode1" presStyleIdx="6" presStyleCnt="15" custScaleX="102311" custScaleY="62678" custLinFactNeighborX="1482" custLinFactNeighborY="21035">
        <dgm:presLayoutVars>
          <dgm:chMax val="0"/>
          <dgm:bulletEnabled val="1"/>
        </dgm:presLayoutVars>
      </dgm:prSet>
      <dgm:spPr/>
    </dgm:pt>
    <dgm:pt modelId="{162C13E4-6A37-4A17-9007-610E2626E9B5}" type="pres">
      <dgm:prSet presAssocID="{421BA204-FBA8-42A9-8EFE-84C5ADBE1A95}" presName="sibTrans" presStyleLbl="sibTrans2D1" presStyleIdx="7" presStyleCnt="15"/>
      <dgm:spPr/>
    </dgm:pt>
    <dgm:pt modelId="{F31965F1-54E0-4A19-B0C4-77C202620A37}" type="pres">
      <dgm:prSet presAssocID="{29A8D695-4569-489A-BB54-72683EA8E990}" presName="child" presStyleLbl="alignAccFollowNode1" presStyleIdx="7" presStyleCnt="15" custScaleX="106380" custScaleY="131465" custLinFactNeighborX="191" custLinFactNeighborY="3701">
        <dgm:presLayoutVars>
          <dgm:chMax val="0"/>
          <dgm:bulletEnabled val="1"/>
        </dgm:presLayoutVars>
      </dgm:prSet>
      <dgm:spPr/>
    </dgm:pt>
    <dgm:pt modelId="{56976CF3-5E08-4DA0-820B-83D43B26C2B8}" type="pres">
      <dgm:prSet presAssocID="{90EF20EA-AEB2-411B-A65F-5356F755088E}" presName="sibTrans" presStyleLbl="sibTrans2D1" presStyleIdx="8" presStyleCnt="15"/>
      <dgm:spPr/>
    </dgm:pt>
    <dgm:pt modelId="{E6834FEE-AAB7-434A-9A27-7C3CC0AEBA0C}" type="pres">
      <dgm:prSet presAssocID="{F8798BDC-77CB-403A-880A-5FD9D1516CF5}" presName="child" presStyleLbl="alignAccFollowNode1" presStyleIdx="8" presStyleCnt="15" custScaleX="104575" custScaleY="151655" custLinFactNeighborX="844" custLinFactNeighborY="-41187">
        <dgm:presLayoutVars>
          <dgm:chMax val="0"/>
          <dgm:bulletEnabled val="1"/>
        </dgm:presLayoutVars>
      </dgm:prSet>
      <dgm:spPr/>
    </dgm:pt>
    <dgm:pt modelId="{9CC40817-0D1F-4131-9D68-D002954380B1}" type="pres">
      <dgm:prSet presAssocID="{5FEFBA28-73B3-4FFC-B6B3-D2F3217A942E}" presName="sibTrans" presStyleLbl="sibTrans2D1" presStyleIdx="9" presStyleCnt="15"/>
      <dgm:spPr/>
    </dgm:pt>
    <dgm:pt modelId="{D4779A2F-C131-4D1C-A097-0BC95C69AE25}" type="pres">
      <dgm:prSet presAssocID="{62258486-0C37-4B04-9DF7-60208790D93B}" presName="child" presStyleLbl="alignAccFollowNode1" presStyleIdx="9" presStyleCnt="15" custScaleX="100449" custScaleY="132604" custLinFactNeighborX="387" custLinFactNeighborY="-76861">
        <dgm:presLayoutVars>
          <dgm:chMax val="0"/>
          <dgm:bulletEnabled val="1"/>
        </dgm:presLayoutVars>
      </dgm:prSet>
      <dgm:spPr/>
    </dgm:pt>
    <dgm:pt modelId="{848A88B5-EED7-4005-8535-FD8601DC29DD}" type="pres">
      <dgm:prSet presAssocID="{4F637238-2E99-4357-99BE-65A9A8B4387E}" presName="hSp" presStyleCnt="0"/>
      <dgm:spPr/>
    </dgm:pt>
    <dgm:pt modelId="{D0BC7CB5-C755-4E4E-9C97-A11807BAA13F}" type="pres">
      <dgm:prSet presAssocID="{A5DD9F53-9985-4137-BDB3-7FCC1CD47372}" presName="vertFlow" presStyleCnt="0"/>
      <dgm:spPr/>
    </dgm:pt>
    <dgm:pt modelId="{4729FF4A-53FE-49CA-97CB-7DD1E2979180}" type="pres">
      <dgm:prSet presAssocID="{A5DD9F53-9985-4137-BDB3-7FCC1CD47372}" presName="header" presStyleLbl="node1" presStyleIdx="2" presStyleCnt="3"/>
      <dgm:spPr/>
    </dgm:pt>
    <dgm:pt modelId="{54EA7F66-28EE-42B5-AF9F-46EF5814FEDE}" type="pres">
      <dgm:prSet presAssocID="{BB22C7E9-2994-4F03-91B3-2BAA1CAEF1F6}" presName="parTrans" presStyleLbl="sibTrans2D1" presStyleIdx="10" presStyleCnt="15"/>
      <dgm:spPr/>
    </dgm:pt>
    <dgm:pt modelId="{DC345D54-B9BD-42FC-8291-D40F0432968E}" type="pres">
      <dgm:prSet presAssocID="{7779D19A-E2E9-4974-AFCE-1DEB97D24405}" presName="child" presStyleLbl="alignAccFollowNode1" presStyleIdx="10" presStyleCnt="15" custScaleX="116149" custScaleY="106383" custLinFactNeighborX="1547" custLinFactNeighborY="-25596">
        <dgm:presLayoutVars>
          <dgm:chMax val="0"/>
          <dgm:bulletEnabled val="1"/>
        </dgm:presLayoutVars>
      </dgm:prSet>
      <dgm:spPr/>
    </dgm:pt>
    <dgm:pt modelId="{657880A0-ED71-4F9B-BFE6-2F11256CE3D4}" type="pres">
      <dgm:prSet presAssocID="{0DFD93B6-5BC9-4752-ABB4-0664EC468382}" presName="sibTrans" presStyleLbl="sibTrans2D1" presStyleIdx="11" presStyleCnt="15"/>
      <dgm:spPr/>
    </dgm:pt>
    <dgm:pt modelId="{3DB85696-8C76-487E-BD20-A2A705C2AC2D}" type="pres">
      <dgm:prSet presAssocID="{2BC1A97A-2011-4C1D-A7AA-4C6128577E23}" presName="child" presStyleLbl="alignAccFollowNode1" presStyleIdx="11" presStyleCnt="15" custScaleX="116149" custScaleY="62678" custLinFactNeighborX="-179" custLinFactNeighborY="21035">
        <dgm:presLayoutVars>
          <dgm:chMax val="0"/>
          <dgm:bulletEnabled val="1"/>
        </dgm:presLayoutVars>
      </dgm:prSet>
      <dgm:spPr/>
    </dgm:pt>
    <dgm:pt modelId="{A94039EF-7A7A-418E-8C54-595A37794F61}" type="pres">
      <dgm:prSet presAssocID="{07414ED6-23EB-4AE3-81A2-04EADBD1A65B}" presName="sibTrans" presStyleLbl="sibTrans2D1" presStyleIdx="12" presStyleCnt="15"/>
      <dgm:spPr/>
    </dgm:pt>
    <dgm:pt modelId="{53D131E5-9E12-4FC5-9746-7E601D353B65}" type="pres">
      <dgm:prSet presAssocID="{E67B76C9-7766-4696-9128-E8FDCAC293E4}" presName="child" presStyleLbl="alignAccFollowNode1" presStyleIdx="12" presStyleCnt="15" custScaleX="116149" custScaleY="131465" custLinFactNeighborX="-179" custLinFactNeighborY="3701">
        <dgm:presLayoutVars>
          <dgm:chMax val="0"/>
          <dgm:bulletEnabled val="1"/>
        </dgm:presLayoutVars>
      </dgm:prSet>
      <dgm:spPr/>
    </dgm:pt>
    <dgm:pt modelId="{F9BD9AE5-E23D-4076-85BF-50935FDD088D}" type="pres">
      <dgm:prSet presAssocID="{C3529E3D-D976-4858-B270-FFB634C81351}" presName="sibTrans" presStyleLbl="sibTrans2D1" presStyleIdx="13" presStyleCnt="15"/>
      <dgm:spPr/>
    </dgm:pt>
    <dgm:pt modelId="{577F8279-E7FC-486D-8257-A62FD57BA245}" type="pres">
      <dgm:prSet presAssocID="{71BA8AF8-ED31-4AA4-AF8A-02C42756D813}" presName="child" presStyleLbl="alignAccFollowNode1" presStyleIdx="13" presStyleCnt="15" custScaleX="116149" custScaleY="151655" custLinFactNeighborX="-179" custLinFactNeighborY="-41187">
        <dgm:presLayoutVars>
          <dgm:chMax val="0"/>
          <dgm:bulletEnabled val="1"/>
        </dgm:presLayoutVars>
      </dgm:prSet>
      <dgm:spPr/>
    </dgm:pt>
    <dgm:pt modelId="{3EDB0521-A1E7-456B-8C29-DDBE09FF05B4}" type="pres">
      <dgm:prSet presAssocID="{EB43D593-3D2F-4334-A52B-A246C8985742}" presName="sibTrans" presStyleLbl="sibTrans2D1" presStyleIdx="14" presStyleCnt="15"/>
      <dgm:spPr/>
    </dgm:pt>
    <dgm:pt modelId="{F0CFA8F7-A523-4984-A639-112BFB9BD531}" type="pres">
      <dgm:prSet presAssocID="{4F61F0DF-1B31-4E80-8861-1C540CA68F14}" presName="child" presStyleLbl="alignAccFollowNode1" presStyleIdx="14" presStyleCnt="15" custScaleX="116149" custScaleY="132604" custLinFactNeighborX="-179" custLinFactNeighborY="-76861">
        <dgm:presLayoutVars>
          <dgm:chMax val="0"/>
          <dgm:bulletEnabled val="1"/>
        </dgm:presLayoutVars>
      </dgm:prSet>
      <dgm:spPr/>
    </dgm:pt>
  </dgm:ptLst>
  <dgm:cxnLst>
    <dgm:cxn modelId="{2FA80D01-1C7E-4201-AD0D-9A9453AAC226}" type="presOf" srcId="{31C7ECC3-9C45-4811-9923-CA7DAEA562BC}" destId="{FE091924-97B9-47DC-A225-5B467B148C99}" srcOrd="0" destOrd="0" presId="urn:microsoft.com/office/officeart/2005/8/layout/lProcess1"/>
    <dgm:cxn modelId="{AC6D0107-C03E-4234-8EF9-98C65D80766B}" type="presOf" srcId="{4DCFDC84-8F01-4114-9AA6-5BCC4C40BF2F}" destId="{2F61D80E-4618-4387-8D11-D5AFF01A3BE9}" srcOrd="0" destOrd="0" presId="urn:microsoft.com/office/officeart/2005/8/layout/lProcess1"/>
    <dgm:cxn modelId="{39A54113-38DE-4753-905C-B35F75789716}" srcId="{7030E097-3916-4BF5-9851-4D76CF13B61D}" destId="{6EBD72BB-AF50-422E-A726-3424018C0A67}" srcOrd="2" destOrd="0" parTransId="{DB64D7AB-3CE1-4E53-A457-56D7ACD07E8B}" sibTransId="{BF65122A-D98F-4608-BAC9-D185E31D7DFC}"/>
    <dgm:cxn modelId="{FE79D024-DA89-4C4D-BF2E-6773DBD85609}" type="presOf" srcId="{BF65122A-D98F-4608-BAC9-D185E31D7DFC}" destId="{44639038-C4E7-4394-95DE-C3A069F5107F}" srcOrd="0" destOrd="0" presId="urn:microsoft.com/office/officeart/2005/8/layout/lProcess1"/>
    <dgm:cxn modelId="{666AAB25-31A2-4706-88E0-554B32A4B37E}" type="presOf" srcId="{2BC1A97A-2011-4C1D-A7AA-4C6128577E23}" destId="{3DB85696-8C76-487E-BD20-A2A705C2AC2D}" srcOrd="0" destOrd="0" presId="urn:microsoft.com/office/officeart/2005/8/layout/lProcess1"/>
    <dgm:cxn modelId="{FC97F93B-6BC9-4ECE-B419-18E500533FCA}" type="presOf" srcId="{421BA204-FBA8-42A9-8EFE-84C5ADBE1A95}" destId="{162C13E4-6A37-4A17-9007-610E2626E9B5}" srcOrd="0" destOrd="0" presId="urn:microsoft.com/office/officeart/2005/8/layout/lProcess1"/>
    <dgm:cxn modelId="{8A974B3E-C3E5-468F-B5F3-8C11AA72A4CA}" srcId="{7030E097-3916-4BF5-9851-4D76CF13B61D}" destId="{33165019-4CE9-41CF-B80B-890E1DEEAC71}" srcOrd="0" destOrd="0" parTransId="{653034FA-ED81-4DAF-AD70-4E762A3DBF82}" sibTransId="{40FAB027-6965-49A8-9921-0362330631F8}"/>
    <dgm:cxn modelId="{0A6E7D60-5E51-41FD-9A04-4819ABE295F2}" type="presOf" srcId="{83C5B7A1-2974-44BE-9596-C99CBC40ADB6}" destId="{6D8BC265-070F-446E-B62A-29770D18EF98}" srcOrd="0" destOrd="0" presId="urn:microsoft.com/office/officeart/2005/8/layout/lProcess1"/>
    <dgm:cxn modelId="{2E3F1642-11EB-453B-801B-CB2F27330274}" srcId="{9A5B3773-0E0D-4F62-B7B0-21071298272A}" destId="{4F637238-2E99-4357-99BE-65A9A8B4387E}" srcOrd="1" destOrd="0" parTransId="{22C5E215-56DF-4312-AD50-EC3BEDA63E61}" sibTransId="{DCE11B1D-F301-4085-B2BF-D88B955C7984}"/>
    <dgm:cxn modelId="{4B40B142-8009-498F-B051-2ED205E50912}" srcId="{7030E097-3916-4BF5-9851-4D76CF13B61D}" destId="{E9369EEF-3A85-484E-B9A9-6D6CDAD1D82F}" srcOrd="1" destOrd="0" parTransId="{E077B8F0-23DA-46A2-BE52-5E12B138D5D5}" sibTransId="{31C7ECC3-9C45-4811-9923-CA7DAEA562BC}"/>
    <dgm:cxn modelId="{7705D364-BB69-4C43-9779-C639D72AA860}" type="presOf" srcId="{F41F942B-7B30-49AA-8A41-3A9BCCDAB8B3}" destId="{ED16B4AE-13E6-40D8-AC8F-0729E106C8DA}" srcOrd="0" destOrd="0" presId="urn:microsoft.com/office/officeart/2005/8/layout/lProcess1"/>
    <dgm:cxn modelId="{1A265346-8265-4583-871E-61DFA609D5D5}" type="presOf" srcId="{29A8D695-4569-489A-BB54-72683EA8E990}" destId="{F31965F1-54E0-4A19-B0C4-77C202620A37}" srcOrd="0" destOrd="0" presId="urn:microsoft.com/office/officeart/2005/8/layout/lProcess1"/>
    <dgm:cxn modelId="{703F0F67-FDD3-462F-9C97-444F7322A282}" type="presOf" srcId="{62258486-0C37-4B04-9DF7-60208790D93B}" destId="{D4779A2F-C131-4D1C-A097-0BC95C69AE25}" srcOrd="0" destOrd="0" presId="urn:microsoft.com/office/officeart/2005/8/layout/lProcess1"/>
    <dgm:cxn modelId="{E376BB47-BB2C-4E9E-9772-0B067E6FB9E0}" srcId="{A5DD9F53-9985-4137-BDB3-7FCC1CD47372}" destId="{71BA8AF8-ED31-4AA4-AF8A-02C42756D813}" srcOrd="3" destOrd="0" parTransId="{83B2CAA0-3DB9-4E95-A184-FD285DEB8DDD}" sibTransId="{EB43D593-3D2F-4334-A52B-A246C8985742}"/>
    <dgm:cxn modelId="{5E397668-6158-4209-B4A2-47FA7E0A25DB}" type="presOf" srcId="{EB43D593-3D2F-4334-A52B-A246C8985742}" destId="{3EDB0521-A1E7-456B-8C29-DDBE09FF05B4}" srcOrd="0" destOrd="0" presId="urn:microsoft.com/office/officeart/2005/8/layout/lProcess1"/>
    <dgm:cxn modelId="{7803294D-51A3-46A0-9FAB-CCCC704A5EF2}" srcId="{9A5B3773-0E0D-4F62-B7B0-21071298272A}" destId="{A5DD9F53-9985-4137-BDB3-7FCC1CD47372}" srcOrd="2" destOrd="0" parTransId="{003DD096-D403-4326-9E58-DAB4F26740AC}" sibTransId="{1C2C09A1-5FD6-4976-B465-06BDB28258F1}"/>
    <dgm:cxn modelId="{4617304D-8ED9-4C39-8B1C-BF0407E33E50}" type="presOf" srcId="{4F637238-2E99-4357-99BE-65A9A8B4387E}" destId="{F939D9F4-FD03-48E9-9E47-052D267D65D2}" srcOrd="0" destOrd="0" presId="urn:microsoft.com/office/officeart/2005/8/layout/lProcess1"/>
    <dgm:cxn modelId="{41D48F4F-E79D-4ADB-B3CC-3371EE8A9EC1}" type="presOf" srcId="{1B7F7D58-C49E-427E-BC61-57230C1E8EE4}" destId="{934D1C63-6D3E-4DED-826D-A3B1C2897480}" srcOrd="0" destOrd="0" presId="urn:microsoft.com/office/officeart/2005/8/layout/lProcess1"/>
    <dgm:cxn modelId="{31EB1A51-402C-47A9-B8F3-1D192056BE31}" srcId="{A5DD9F53-9985-4137-BDB3-7FCC1CD47372}" destId="{7779D19A-E2E9-4974-AFCE-1DEB97D24405}" srcOrd="0" destOrd="0" parTransId="{BB22C7E9-2994-4F03-91B3-2BAA1CAEF1F6}" sibTransId="{0DFD93B6-5BC9-4752-ABB4-0664EC468382}"/>
    <dgm:cxn modelId="{CBD35D76-39C3-401E-9915-7E9F18C92071}" type="presOf" srcId="{F8798BDC-77CB-403A-880A-5FD9D1516CF5}" destId="{E6834FEE-AAB7-434A-9A27-7C3CC0AEBA0C}" srcOrd="0" destOrd="0" presId="urn:microsoft.com/office/officeart/2005/8/layout/lProcess1"/>
    <dgm:cxn modelId="{5BCE5C78-E737-4E52-ADE5-FF4B005D398E}" srcId="{A5DD9F53-9985-4137-BDB3-7FCC1CD47372}" destId="{4F61F0DF-1B31-4E80-8861-1C540CA68F14}" srcOrd="4" destOrd="0" parTransId="{9C185A92-7BFF-480D-B058-DA9D03AC66C5}" sibTransId="{6E1EF239-41FD-4C79-97A9-1E4EABB35ADA}"/>
    <dgm:cxn modelId="{F980847E-1B41-46BD-AF62-B87CE52B87DE}" srcId="{7030E097-3916-4BF5-9851-4D76CF13B61D}" destId="{8097CE5F-63B5-48E2-980F-1C5703CE6021}" srcOrd="4" destOrd="0" parTransId="{560B752E-D919-4955-A0F4-B649D54BF588}" sibTransId="{BECB0205-EA27-4C19-9696-44219CC4E211}"/>
    <dgm:cxn modelId="{D43B9F85-A741-44CF-8874-F9C79E62E8FD}" type="presOf" srcId="{E67B76C9-7766-4696-9128-E8FDCAC293E4}" destId="{53D131E5-9E12-4FC5-9746-7E601D353B65}" srcOrd="0" destOrd="0" presId="urn:microsoft.com/office/officeart/2005/8/layout/lProcess1"/>
    <dgm:cxn modelId="{B3374787-E599-48FE-9684-8741C089D492}" type="presOf" srcId="{5FEFBA28-73B3-4FFC-B6B3-D2F3217A942E}" destId="{9CC40817-0D1F-4131-9D68-D002954380B1}" srcOrd="0" destOrd="0" presId="urn:microsoft.com/office/officeart/2005/8/layout/lProcess1"/>
    <dgm:cxn modelId="{4A41028E-8D05-4E93-B950-1A8F73417A06}" type="presOf" srcId="{07414ED6-23EB-4AE3-81A2-04EADBD1A65B}" destId="{A94039EF-7A7A-418E-8C54-595A37794F61}" srcOrd="0" destOrd="0" presId="urn:microsoft.com/office/officeart/2005/8/layout/lProcess1"/>
    <dgm:cxn modelId="{1845028F-D9C2-46DA-B262-DE324ADC40A1}" type="presOf" srcId="{E9369EEF-3A85-484E-B9A9-6D6CDAD1D82F}" destId="{386D2E7D-57C8-4B01-A147-ED4ABC0E47F3}" srcOrd="0" destOrd="0" presId="urn:microsoft.com/office/officeart/2005/8/layout/lProcess1"/>
    <dgm:cxn modelId="{3DA3BD90-4883-4038-AF6F-7B1A786A693C}" type="presOf" srcId="{33165019-4CE9-41CF-B80B-890E1DEEAC71}" destId="{54DFBE9D-A2CF-413F-A9BE-5AC36490D93F}" srcOrd="0" destOrd="0" presId="urn:microsoft.com/office/officeart/2005/8/layout/lProcess1"/>
    <dgm:cxn modelId="{9980A095-1A3E-411B-BB48-31896D79DDAD}" srcId="{4F637238-2E99-4357-99BE-65A9A8B4387E}" destId="{83C5B7A1-2974-44BE-9596-C99CBC40ADB6}" srcOrd="0" destOrd="0" parTransId="{1B7F7D58-C49E-427E-BC61-57230C1E8EE4}" sibTransId="{4DCFDC84-8F01-4114-9AA6-5BCC4C40BF2F}"/>
    <dgm:cxn modelId="{1BA59A9B-5A0A-4965-A2E4-6F49731D1793}" type="presOf" srcId="{71BA8AF8-ED31-4AA4-AF8A-02C42756D813}" destId="{577F8279-E7FC-486D-8257-A62FD57BA245}" srcOrd="0" destOrd="0" presId="urn:microsoft.com/office/officeart/2005/8/layout/lProcess1"/>
    <dgm:cxn modelId="{ED59859C-A442-4593-AABA-39954E85EE82}" type="presOf" srcId="{9A5B3773-0E0D-4F62-B7B0-21071298272A}" destId="{2E943751-7A8E-4468-AD63-4C7D5A5D6684}" srcOrd="0" destOrd="0" presId="urn:microsoft.com/office/officeart/2005/8/layout/lProcess1"/>
    <dgm:cxn modelId="{25D605A4-3951-4E35-BE86-07F2917D486E}" type="presOf" srcId="{C3529E3D-D976-4858-B270-FFB634C81351}" destId="{F9BD9AE5-E23D-4076-85BF-50935FDD088D}" srcOrd="0" destOrd="0" presId="urn:microsoft.com/office/officeart/2005/8/layout/lProcess1"/>
    <dgm:cxn modelId="{010EC4A5-DD57-444C-9426-67E4A9C2B8E6}" type="presOf" srcId="{BB22C7E9-2994-4F03-91B3-2BAA1CAEF1F6}" destId="{54EA7F66-28EE-42B5-AF9F-46EF5814FEDE}" srcOrd="0" destOrd="0" presId="urn:microsoft.com/office/officeart/2005/8/layout/lProcess1"/>
    <dgm:cxn modelId="{09343EA7-2F0D-4643-8072-970735F19CE8}" srcId="{4F637238-2E99-4357-99BE-65A9A8B4387E}" destId="{62258486-0C37-4B04-9DF7-60208790D93B}" srcOrd="4" destOrd="0" parTransId="{D3CF1316-83ED-4F7C-8E53-F43400851F65}" sibTransId="{D31406FF-B445-46C6-9CB4-A4E5D529341D}"/>
    <dgm:cxn modelId="{1F739CAA-D071-4150-B379-B88FB6F83BB9}" srcId="{4F637238-2E99-4357-99BE-65A9A8B4387E}" destId="{F41F942B-7B30-49AA-8A41-3A9BCCDAB8B3}" srcOrd="1" destOrd="0" parTransId="{100E4AAD-362A-4A47-8EAD-3D35B821C019}" sibTransId="{421BA204-FBA8-42A9-8EFE-84C5ADBE1A95}"/>
    <dgm:cxn modelId="{0796CBAA-9F02-406C-966F-F42B56965836}" srcId="{9A5B3773-0E0D-4F62-B7B0-21071298272A}" destId="{7030E097-3916-4BF5-9851-4D76CF13B61D}" srcOrd="0" destOrd="0" parTransId="{97E48381-D74D-41C1-81E1-6300C7CC69CD}" sibTransId="{07895EE8-AD74-4504-A61C-7BE12C257E2E}"/>
    <dgm:cxn modelId="{A66C0EAB-6645-4675-B0DB-4E46B7A642A9}" type="presOf" srcId="{90EF20EA-AEB2-411B-A65F-5356F755088E}" destId="{56976CF3-5E08-4DA0-820B-83D43B26C2B8}" srcOrd="0" destOrd="0" presId="urn:microsoft.com/office/officeart/2005/8/layout/lProcess1"/>
    <dgm:cxn modelId="{B3614FB9-894A-41E7-A3B2-C50CB20A220D}" type="presOf" srcId="{BE3D318B-0BAE-44E1-B6B6-47A44AC335FA}" destId="{AE639E48-8ADF-4C28-BC06-B666430B5C57}" srcOrd="0" destOrd="0" presId="urn:microsoft.com/office/officeart/2005/8/layout/lProcess1"/>
    <dgm:cxn modelId="{ED6032BF-5641-4B92-AF13-1F4258526C9F}" srcId="{7030E097-3916-4BF5-9851-4D76CF13B61D}" destId="{BE3D318B-0BAE-44E1-B6B6-47A44AC335FA}" srcOrd="3" destOrd="0" parTransId="{79EBE6BA-0C7E-47F7-8261-58822804714C}" sibTransId="{1D6515FF-BFBF-4FA3-BA14-7BB05980BC22}"/>
    <dgm:cxn modelId="{B0EBC1BF-AFD6-47F6-A90A-D69D6E03FDE7}" type="presOf" srcId="{8097CE5F-63B5-48E2-980F-1C5703CE6021}" destId="{F04A40BA-A90E-4CD7-9278-06873C478A7A}" srcOrd="0" destOrd="0" presId="urn:microsoft.com/office/officeart/2005/8/layout/lProcess1"/>
    <dgm:cxn modelId="{522323C0-66AE-4A7E-9A68-751D92E3ED39}" type="presOf" srcId="{1D6515FF-BFBF-4FA3-BA14-7BB05980BC22}" destId="{E05B4F2F-3A2D-4BCF-9F45-C9C53F5E292F}" srcOrd="0" destOrd="0" presId="urn:microsoft.com/office/officeart/2005/8/layout/lProcess1"/>
    <dgm:cxn modelId="{7433D9C0-1BB0-4204-A5EF-C4F973ADBC67}" type="presOf" srcId="{A5DD9F53-9985-4137-BDB3-7FCC1CD47372}" destId="{4729FF4A-53FE-49CA-97CB-7DD1E2979180}" srcOrd="0" destOrd="0" presId="urn:microsoft.com/office/officeart/2005/8/layout/lProcess1"/>
    <dgm:cxn modelId="{A39A25C9-DB1F-429B-BA50-D68E9DEBC035}" type="presOf" srcId="{0DFD93B6-5BC9-4752-ABB4-0664EC468382}" destId="{657880A0-ED71-4F9B-BFE6-2F11256CE3D4}" srcOrd="0" destOrd="0" presId="urn:microsoft.com/office/officeart/2005/8/layout/lProcess1"/>
    <dgm:cxn modelId="{DA24B3CD-8C57-4BA8-8AD4-11878CCA123B}" type="presOf" srcId="{40FAB027-6965-49A8-9921-0362330631F8}" destId="{F38F2B1A-D5EA-484F-99B6-63A8B8D0EE61}" srcOrd="0" destOrd="0" presId="urn:microsoft.com/office/officeart/2005/8/layout/lProcess1"/>
    <dgm:cxn modelId="{5469A8CF-D5F0-47DD-BB84-B3ACE0279ACA}" srcId="{A5DD9F53-9985-4137-BDB3-7FCC1CD47372}" destId="{E67B76C9-7766-4696-9128-E8FDCAC293E4}" srcOrd="2" destOrd="0" parTransId="{FDE34EBC-CDFC-4FC8-843B-3A98D137DD80}" sibTransId="{C3529E3D-D976-4858-B270-FFB634C81351}"/>
    <dgm:cxn modelId="{41D299D7-12D9-4DA2-B188-3E48722AC4C4}" type="presOf" srcId="{653034FA-ED81-4DAF-AD70-4E762A3DBF82}" destId="{645335F5-C07E-49F3-867A-20664B03ED06}" srcOrd="0" destOrd="0" presId="urn:microsoft.com/office/officeart/2005/8/layout/lProcess1"/>
    <dgm:cxn modelId="{10F7FDD9-0F4E-4A1E-A77E-0515D5A8B7BB}" type="presOf" srcId="{7030E097-3916-4BF5-9851-4D76CF13B61D}" destId="{B78447BD-4219-43D5-ADB9-971AC9065A08}" srcOrd="0" destOrd="0" presId="urn:microsoft.com/office/officeart/2005/8/layout/lProcess1"/>
    <dgm:cxn modelId="{C2625BE4-18B4-40A1-8778-B508F456A087}" srcId="{A5DD9F53-9985-4137-BDB3-7FCC1CD47372}" destId="{2BC1A97A-2011-4C1D-A7AA-4C6128577E23}" srcOrd="1" destOrd="0" parTransId="{E2EC4886-3385-451B-9532-408A2518E51D}" sibTransId="{07414ED6-23EB-4AE3-81A2-04EADBD1A65B}"/>
    <dgm:cxn modelId="{B49CC4E5-CDBC-49A1-BD8F-CB9F420DA9D8}" type="presOf" srcId="{7779D19A-E2E9-4974-AFCE-1DEB97D24405}" destId="{DC345D54-B9BD-42FC-8291-D40F0432968E}" srcOrd="0" destOrd="0" presId="urn:microsoft.com/office/officeart/2005/8/layout/lProcess1"/>
    <dgm:cxn modelId="{71972BE9-0E23-4764-9439-24AEC0F72613}" type="presOf" srcId="{6EBD72BB-AF50-422E-A726-3424018C0A67}" destId="{3E818CA1-C389-4D50-8CBD-C3075F5AF71D}" srcOrd="0" destOrd="0" presId="urn:microsoft.com/office/officeart/2005/8/layout/lProcess1"/>
    <dgm:cxn modelId="{587C03F2-6075-486A-A08E-A369C2971B15}" srcId="{4F637238-2E99-4357-99BE-65A9A8B4387E}" destId="{29A8D695-4569-489A-BB54-72683EA8E990}" srcOrd="2" destOrd="0" parTransId="{FDDA6A14-F11A-40D8-9213-C55D08271CBE}" sibTransId="{90EF20EA-AEB2-411B-A65F-5356F755088E}"/>
    <dgm:cxn modelId="{6FF307FD-3844-4558-9194-0FF73F58A76F}" type="presOf" srcId="{4F61F0DF-1B31-4E80-8861-1C540CA68F14}" destId="{F0CFA8F7-A523-4984-A639-112BFB9BD531}" srcOrd="0" destOrd="0" presId="urn:microsoft.com/office/officeart/2005/8/layout/lProcess1"/>
    <dgm:cxn modelId="{1763C2FF-571F-436C-A233-C19FEFD58419}" srcId="{4F637238-2E99-4357-99BE-65A9A8B4387E}" destId="{F8798BDC-77CB-403A-880A-5FD9D1516CF5}" srcOrd="3" destOrd="0" parTransId="{4D0AB370-9174-4CBA-866B-394F9FDBED3A}" sibTransId="{5FEFBA28-73B3-4FFC-B6B3-D2F3217A942E}"/>
    <dgm:cxn modelId="{64697211-7116-4FD7-BE4D-DC7B4CC5B83B}" type="presParOf" srcId="{2E943751-7A8E-4468-AD63-4C7D5A5D6684}" destId="{DBC0377F-7E8A-47C6-AAAF-4E2F1EC7C651}" srcOrd="0" destOrd="0" presId="urn:microsoft.com/office/officeart/2005/8/layout/lProcess1"/>
    <dgm:cxn modelId="{7131788D-3FE8-45CB-8E25-58B130B4DEE2}" type="presParOf" srcId="{DBC0377F-7E8A-47C6-AAAF-4E2F1EC7C651}" destId="{B78447BD-4219-43D5-ADB9-971AC9065A08}" srcOrd="0" destOrd="0" presId="urn:microsoft.com/office/officeart/2005/8/layout/lProcess1"/>
    <dgm:cxn modelId="{09058CC3-D77A-417B-AB9B-7540A6E30F42}" type="presParOf" srcId="{DBC0377F-7E8A-47C6-AAAF-4E2F1EC7C651}" destId="{645335F5-C07E-49F3-867A-20664B03ED06}" srcOrd="1" destOrd="0" presId="urn:microsoft.com/office/officeart/2005/8/layout/lProcess1"/>
    <dgm:cxn modelId="{C5CB1BEF-7BA1-4C34-AB73-FDA0643F3FD2}" type="presParOf" srcId="{DBC0377F-7E8A-47C6-AAAF-4E2F1EC7C651}" destId="{54DFBE9D-A2CF-413F-A9BE-5AC36490D93F}" srcOrd="2" destOrd="0" presId="urn:microsoft.com/office/officeart/2005/8/layout/lProcess1"/>
    <dgm:cxn modelId="{00F39936-C875-4557-8F54-936A4493C9D8}" type="presParOf" srcId="{DBC0377F-7E8A-47C6-AAAF-4E2F1EC7C651}" destId="{F38F2B1A-D5EA-484F-99B6-63A8B8D0EE61}" srcOrd="3" destOrd="0" presId="urn:microsoft.com/office/officeart/2005/8/layout/lProcess1"/>
    <dgm:cxn modelId="{A8D656E3-C5A9-4D0E-936F-2D23A909F3B4}" type="presParOf" srcId="{DBC0377F-7E8A-47C6-AAAF-4E2F1EC7C651}" destId="{386D2E7D-57C8-4B01-A147-ED4ABC0E47F3}" srcOrd="4" destOrd="0" presId="urn:microsoft.com/office/officeart/2005/8/layout/lProcess1"/>
    <dgm:cxn modelId="{32F20BDC-854B-4859-9B08-BC626365C0EF}" type="presParOf" srcId="{DBC0377F-7E8A-47C6-AAAF-4E2F1EC7C651}" destId="{FE091924-97B9-47DC-A225-5B467B148C99}" srcOrd="5" destOrd="0" presId="urn:microsoft.com/office/officeart/2005/8/layout/lProcess1"/>
    <dgm:cxn modelId="{56199606-CD80-4A19-9EA1-A5428D7552B9}" type="presParOf" srcId="{DBC0377F-7E8A-47C6-AAAF-4E2F1EC7C651}" destId="{3E818CA1-C389-4D50-8CBD-C3075F5AF71D}" srcOrd="6" destOrd="0" presId="urn:microsoft.com/office/officeart/2005/8/layout/lProcess1"/>
    <dgm:cxn modelId="{1333739F-6162-45D5-8A47-DBEE608C2F42}" type="presParOf" srcId="{DBC0377F-7E8A-47C6-AAAF-4E2F1EC7C651}" destId="{44639038-C4E7-4394-95DE-C3A069F5107F}" srcOrd="7" destOrd="0" presId="urn:microsoft.com/office/officeart/2005/8/layout/lProcess1"/>
    <dgm:cxn modelId="{AF425C42-F32A-4FDD-A7EB-FD8C27A07264}" type="presParOf" srcId="{DBC0377F-7E8A-47C6-AAAF-4E2F1EC7C651}" destId="{AE639E48-8ADF-4C28-BC06-B666430B5C57}" srcOrd="8" destOrd="0" presId="urn:microsoft.com/office/officeart/2005/8/layout/lProcess1"/>
    <dgm:cxn modelId="{8624926D-F509-4652-AACF-053E515BCF9E}" type="presParOf" srcId="{DBC0377F-7E8A-47C6-AAAF-4E2F1EC7C651}" destId="{E05B4F2F-3A2D-4BCF-9F45-C9C53F5E292F}" srcOrd="9" destOrd="0" presId="urn:microsoft.com/office/officeart/2005/8/layout/lProcess1"/>
    <dgm:cxn modelId="{E5AF1A3C-2BF5-42C6-8691-3AE8C63B06F9}" type="presParOf" srcId="{DBC0377F-7E8A-47C6-AAAF-4E2F1EC7C651}" destId="{F04A40BA-A90E-4CD7-9278-06873C478A7A}" srcOrd="10" destOrd="0" presId="urn:microsoft.com/office/officeart/2005/8/layout/lProcess1"/>
    <dgm:cxn modelId="{997D49AF-62D5-4A2F-913E-43DC6C703D5A}" type="presParOf" srcId="{2E943751-7A8E-4468-AD63-4C7D5A5D6684}" destId="{08F03D37-3B75-4297-A548-A44EC6DD019B}" srcOrd="1" destOrd="0" presId="urn:microsoft.com/office/officeart/2005/8/layout/lProcess1"/>
    <dgm:cxn modelId="{FEC5A533-CA40-4457-9A9A-03020FF8864D}" type="presParOf" srcId="{2E943751-7A8E-4468-AD63-4C7D5A5D6684}" destId="{8BB94D33-9107-4426-9421-305803318683}" srcOrd="2" destOrd="0" presId="urn:microsoft.com/office/officeart/2005/8/layout/lProcess1"/>
    <dgm:cxn modelId="{E015C526-5DC0-4080-8148-C7C3FF21C25F}" type="presParOf" srcId="{8BB94D33-9107-4426-9421-305803318683}" destId="{F939D9F4-FD03-48E9-9E47-052D267D65D2}" srcOrd="0" destOrd="0" presId="urn:microsoft.com/office/officeart/2005/8/layout/lProcess1"/>
    <dgm:cxn modelId="{84F33A94-1A4A-4F06-B4DA-99767B7B93C4}" type="presParOf" srcId="{8BB94D33-9107-4426-9421-305803318683}" destId="{934D1C63-6D3E-4DED-826D-A3B1C2897480}" srcOrd="1" destOrd="0" presId="urn:microsoft.com/office/officeart/2005/8/layout/lProcess1"/>
    <dgm:cxn modelId="{E2282AFB-40CD-4013-A481-07733A88A832}" type="presParOf" srcId="{8BB94D33-9107-4426-9421-305803318683}" destId="{6D8BC265-070F-446E-B62A-29770D18EF98}" srcOrd="2" destOrd="0" presId="urn:microsoft.com/office/officeart/2005/8/layout/lProcess1"/>
    <dgm:cxn modelId="{19ACADEA-74C4-429F-870E-30FB06B35F2C}" type="presParOf" srcId="{8BB94D33-9107-4426-9421-305803318683}" destId="{2F61D80E-4618-4387-8D11-D5AFF01A3BE9}" srcOrd="3" destOrd="0" presId="urn:microsoft.com/office/officeart/2005/8/layout/lProcess1"/>
    <dgm:cxn modelId="{5E80A28E-F4FF-4372-9986-4BB31F8A8BDB}" type="presParOf" srcId="{8BB94D33-9107-4426-9421-305803318683}" destId="{ED16B4AE-13E6-40D8-AC8F-0729E106C8DA}" srcOrd="4" destOrd="0" presId="urn:microsoft.com/office/officeart/2005/8/layout/lProcess1"/>
    <dgm:cxn modelId="{26368190-DB55-4E0C-B815-ED7B545030B1}" type="presParOf" srcId="{8BB94D33-9107-4426-9421-305803318683}" destId="{162C13E4-6A37-4A17-9007-610E2626E9B5}" srcOrd="5" destOrd="0" presId="urn:microsoft.com/office/officeart/2005/8/layout/lProcess1"/>
    <dgm:cxn modelId="{39C17751-8524-4568-B189-00322D2B1CA5}" type="presParOf" srcId="{8BB94D33-9107-4426-9421-305803318683}" destId="{F31965F1-54E0-4A19-B0C4-77C202620A37}" srcOrd="6" destOrd="0" presId="urn:microsoft.com/office/officeart/2005/8/layout/lProcess1"/>
    <dgm:cxn modelId="{C512653A-8FF1-4187-9C0D-5551D8208FA5}" type="presParOf" srcId="{8BB94D33-9107-4426-9421-305803318683}" destId="{56976CF3-5E08-4DA0-820B-83D43B26C2B8}" srcOrd="7" destOrd="0" presId="urn:microsoft.com/office/officeart/2005/8/layout/lProcess1"/>
    <dgm:cxn modelId="{3E13E79E-9E45-4AE7-A6A1-2963E6496395}" type="presParOf" srcId="{8BB94D33-9107-4426-9421-305803318683}" destId="{E6834FEE-AAB7-434A-9A27-7C3CC0AEBA0C}" srcOrd="8" destOrd="0" presId="urn:microsoft.com/office/officeart/2005/8/layout/lProcess1"/>
    <dgm:cxn modelId="{EBBAFF2D-B10D-4B5E-BE1F-EC119C3D05AC}" type="presParOf" srcId="{8BB94D33-9107-4426-9421-305803318683}" destId="{9CC40817-0D1F-4131-9D68-D002954380B1}" srcOrd="9" destOrd="0" presId="urn:microsoft.com/office/officeart/2005/8/layout/lProcess1"/>
    <dgm:cxn modelId="{85B17FC0-C45F-4797-A427-D3D413FB9C5E}" type="presParOf" srcId="{8BB94D33-9107-4426-9421-305803318683}" destId="{D4779A2F-C131-4D1C-A097-0BC95C69AE25}" srcOrd="10" destOrd="0" presId="urn:microsoft.com/office/officeart/2005/8/layout/lProcess1"/>
    <dgm:cxn modelId="{B808547B-6F2F-4C11-9491-621A4859DCF6}" type="presParOf" srcId="{2E943751-7A8E-4468-AD63-4C7D5A5D6684}" destId="{848A88B5-EED7-4005-8535-FD8601DC29DD}" srcOrd="3" destOrd="0" presId="urn:microsoft.com/office/officeart/2005/8/layout/lProcess1"/>
    <dgm:cxn modelId="{A04E0014-68A9-4AA1-92F6-F63A4E27D682}" type="presParOf" srcId="{2E943751-7A8E-4468-AD63-4C7D5A5D6684}" destId="{D0BC7CB5-C755-4E4E-9C97-A11807BAA13F}" srcOrd="4" destOrd="0" presId="urn:microsoft.com/office/officeart/2005/8/layout/lProcess1"/>
    <dgm:cxn modelId="{15B67993-D353-4FCD-B8E8-664DAE96E760}" type="presParOf" srcId="{D0BC7CB5-C755-4E4E-9C97-A11807BAA13F}" destId="{4729FF4A-53FE-49CA-97CB-7DD1E2979180}" srcOrd="0" destOrd="0" presId="urn:microsoft.com/office/officeart/2005/8/layout/lProcess1"/>
    <dgm:cxn modelId="{7933A3B9-689F-4DC1-9636-F16BC02BF2D5}" type="presParOf" srcId="{D0BC7CB5-C755-4E4E-9C97-A11807BAA13F}" destId="{54EA7F66-28EE-42B5-AF9F-46EF5814FEDE}" srcOrd="1" destOrd="0" presId="urn:microsoft.com/office/officeart/2005/8/layout/lProcess1"/>
    <dgm:cxn modelId="{C2D2AADF-5A40-44E9-9F5A-BB90C212E612}" type="presParOf" srcId="{D0BC7CB5-C755-4E4E-9C97-A11807BAA13F}" destId="{DC345D54-B9BD-42FC-8291-D40F0432968E}" srcOrd="2" destOrd="0" presId="urn:microsoft.com/office/officeart/2005/8/layout/lProcess1"/>
    <dgm:cxn modelId="{DB71DF3A-E30A-4A8C-85EC-482E7990D7EE}" type="presParOf" srcId="{D0BC7CB5-C755-4E4E-9C97-A11807BAA13F}" destId="{657880A0-ED71-4F9B-BFE6-2F11256CE3D4}" srcOrd="3" destOrd="0" presId="urn:microsoft.com/office/officeart/2005/8/layout/lProcess1"/>
    <dgm:cxn modelId="{BA3DAC5F-8214-436B-8D6D-88BF9375F374}" type="presParOf" srcId="{D0BC7CB5-C755-4E4E-9C97-A11807BAA13F}" destId="{3DB85696-8C76-487E-BD20-A2A705C2AC2D}" srcOrd="4" destOrd="0" presId="urn:microsoft.com/office/officeart/2005/8/layout/lProcess1"/>
    <dgm:cxn modelId="{1617100C-3AF0-4746-8715-524FB98EBACA}" type="presParOf" srcId="{D0BC7CB5-C755-4E4E-9C97-A11807BAA13F}" destId="{A94039EF-7A7A-418E-8C54-595A37794F61}" srcOrd="5" destOrd="0" presId="urn:microsoft.com/office/officeart/2005/8/layout/lProcess1"/>
    <dgm:cxn modelId="{B688BE49-8F1E-4110-B09B-05BEA35389CA}" type="presParOf" srcId="{D0BC7CB5-C755-4E4E-9C97-A11807BAA13F}" destId="{53D131E5-9E12-4FC5-9746-7E601D353B65}" srcOrd="6" destOrd="0" presId="urn:microsoft.com/office/officeart/2005/8/layout/lProcess1"/>
    <dgm:cxn modelId="{03177A84-6CE3-40C2-BB31-2073AEA3AB31}" type="presParOf" srcId="{D0BC7CB5-C755-4E4E-9C97-A11807BAA13F}" destId="{F9BD9AE5-E23D-4076-85BF-50935FDD088D}" srcOrd="7" destOrd="0" presId="urn:microsoft.com/office/officeart/2005/8/layout/lProcess1"/>
    <dgm:cxn modelId="{931C8C65-7DDB-4595-8922-67CA73946BD1}" type="presParOf" srcId="{D0BC7CB5-C755-4E4E-9C97-A11807BAA13F}" destId="{577F8279-E7FC-486D-8257-A62FD57BA245}" srcOrd="8" destOrd="0" presId="urn:microsoft.com/office/officeart/2005/8/layout/lProcess1"/>
    <dgm:cxn modelId="{920B8B23-BA1F-47B3-A400-946247678980}" type="presParOf" srcId="{D0BC7CB5-C755-4E4E-9C97-A11807BAA13F}" destId="{3EDB0521-A1E7-456B-8C29-DDBE09FF05B4}" srcOrd="9" destOrd="0" presId="urn:microsoft.com/office/officeart/2005/8/layout/lProcess1"/>
    <dgm:cxn modelId="{9B31B0B6-8A23-42DB-BBAD-605F5C5319F6}" type="presParOf" srcId="{D0BC7CB5-C755-4E4E-9C97-A11807BAA13F}" destId="{F0CFA8F7-A523-4984-A639-112BFB9BD531}" srcOrd="1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7A5C65-1CFD-4E3F-8E49-2CE71FEB567D}" type="doc">
      <dgm:prSet loTypeId="urn:microsoft.com/office/officeart/2005/8/layout/venn1" loCatId="relationship" qsTypeId="urn:microsoft.com/office/officeart/2005/8/quickstyle/3d9" qsCatId="3D" csTypeId="urn:microsoft.com/office/officeart/2005/8/colors/colorful1#1" csCatId="colorful" phldr="1"/>
      <dgm:spPr/>
    </dgm:pt>
    <dgm:pt modelId="{7AC3DAD5-6257-44B8-8A5C-7C8C5DFCD5B7}" type="pres">
      <dgm:prSet presAssocID="{937A5C65-1CFD-4E3F-8E49-2CE71FEB567D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4C61859B-A4CE-42F0-956B-1E416CA8B002}" type="presOf" srcId="{937A5C65-1CFD-4E3F-8E49-2CE71FEB567D}" destId="{7AC3DAD5-6257-44B8-8A5C-7C8C5DFCD5B7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EE4F6F-AF19-4026-B729-CEA82559F85B}" type="doc">
      <dgm:prSet loTypeId="urn:microsoft.com/office/officeart/2005/8/layout/hierarchy1" loCatId="hierarchy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8DDFE15B-2855-453E-8CD0-A054D355E23A}" type="pres">
      <dgm:prSet presAssocID="{7DEE4F6F-AF19-4026-B729-CEA82559F85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23BE5F15-1EC7-443B-A177-57E4D3AEC313}" type="presOf" srcId="{7DEE4F6F-AF19-4026-B729-CEA82559F85B}" destId="{8DDFE15B-2855-453E-8CD0-A054D355E23A}" srcOrd="0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4C51B6-6995-4E9A-A13E-F59E1AD18E1B}" type="doc">
      <dgm:prSet loTypeId="urn:microsoft.com/office/officeart/2009/3/layout/HorizontalOrganizationChart" loCatId="hierarchy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694D3B5A-C94D-4DC9-B457-1FCC8D2C2F7A}">
      <dgm:prSet phldrT="[Текст]" custT="1"/>
      <dgm:spPr/>
      <dgm:t>
        <a:bodyPr/>
        <a:lstStyle/>
        <a:p>
          <a:r>
            <a:rPr lang="ru-RU" sz="2800" dirty="0">
              <a:latin typeface="Arial" pitchFamily="34" charset="0"/>
              <a:cs typeface="Arial" pitchFamily="34" charset="0"/>
            </a:rPr>
            <a:t>Факторы, влияющие на развитие  речи</a:t>
          </a:r>
        </a:p>
      </dgm:t>
    </dgm:pt>
    <dgm:pt modelId="{3E7C4248-6E00-4294-AC48-17A55A4EDF33}" type="parTrans" cxnId="{087048BE-50CB-4BD2-9840-D0161E045700}">
      <dgm:prSet/>
      <dgm:spPr/>
      <dgm:t>
        <a:bodyPr/>
        <a:lstStyle/>
        <a:p>
          <a:endParaRPr lang="ru-RU"/>
        </a:p>
      </dgm:t>
    </dgm:pt>
    <dgm:pt modelId="{6B023B15-6B3D-404E-849C-2DA6A5D7646D}" type="sibTrans" cxnId="{087048BE-50CB-4BD2-9840-D0161E045700}">
      <dgm:prSet/>
      <dgm:spPr/>
      <dgm:t>
        <a:bodyPr/>
        <a:lstStyle/>
        <a:p>
          <a:endParaRPr lang="ru-RU"/>
        </a:p>
      </dgm:t>
    </dgm:pt>
    <dgm:pt modelId="{DBF4F989-CC26-4F21-A169-EB69BC436133}">
      <dgm:prSet phldrT="[Текст]" custT="1"/>
      <dgm:spPr/>
      <dgm:t>
        <a:bodyPr/>
        <a:lstStyle/>
        <a:p>
          <a:r>
            <a:rPr lang="ru-RU" sz="2400" dirty="0">
              <a:latin typeface="Arial" pitchFamily="34" charset="0"/>
              <a:cs typeface="Arial" pitchFamily="34" charset="0"/>
            </a:rPr>
            <a:t>Биологические</a:t>
          </a:r>
        </a:p>
      </dgm:t>
    </dgm:pt>
    <dgm:pt modelId="{86EBCAD3-4F77-4346-A22A-369623CF1A70}" type="parTrans" cxnId="{94E807F0-BC2D-457D-A27A-C6BF79002053}">
      <dgm:prSet/>
      <dgm:spPr/>
      <dgm:t>
        <a:bodyPr/>
        <a:lstStyle/>
        <a:p>
          <a:endParaRPr lang="ru-RU"/>
        </a:p>
      </dgm:t>
    </dgm:pt>
    <dgm:pt modelId="{DA024E99-1146-49EA-8D42-37E6804B135F}" type="sibTrans" cxnId="{94E807F0-BC2D-457D-A27A-C6BF79002053}">
      <dgm:prSet/>
      <dgm:spPr/>
      <dgm:t>
        <a:bodyPr/>
        <a:lstStyle/>
        <a:p>
          <a:endParaRPr lang="ru-RU"/>
        </a:p>
      </dgm:t>
    </dgm:pt>
    <dgm:pt modelId="{2598A5B9-AA8B-4BA8-A5C7-E7A1D572F9FC}">
      <dgm:prSet phldrT="[Текст]" custT="1"/>
      <dgm:spPr/>
      <dgm:t>
        <a:bodyPr/>
        <a:lstStyle/>
        <a:p>
          <a:r>
            <a:rPr lang="ru-RU" sz="2400" dirty="0"/>
            <a:t>Анатомические особенности</a:t>
          </a:r>
        </a:p>
      </dgm:t>
    </dgm:pt>
    <dgm:pt modelId="{B4B0DC29-4470-4361-BE9D-F7D1B8BAA7CF}" type="parTrans" cxnId="{6E527225-D6BD-4064-B495-E7235D4A884E}">
      <dgm:prSet/>
      <dgm:spPr/>
      <dgm:t>
        <a:bodyPr/>
        <a:lstStyle/>
        <a:p>
          <a:endParaRPr lang="ru-RU"/>
        </a:p>
      </dgm:t>
    </dgm:pt>
    <dgm:pt modelId="{5DE91644-B15C-409A-BD92-EF91449824D3}" type="sibTrans" cxnId="{6E527225-D6BD-4064-B495-E7235D4A884E}">
      <dgm:prSet/>
      <dgm:spPr/>
      <dgm:t>
        <a:bodyPr/>
        <a:lstStyle/>
        <a:p>
          <a:endParaRPr lang="ru-RU"/>
        </a:p>
      </dgm:t>
    </dgm:pt>
    <dgm:pt modelId="{48A5E7A4-D2BB-423F-AF34-F7C95442A886}">
      <dgm:prSet phldrT="[Текст]" custT="1"/>
      <dgm:spPr/>
      <dgm:t>
        <a:bodyPr/>
        <a:lstStyle/>
        <a:p>
          <a:r>
            <a:rPr lang="ru-RU" sz="2000" dirty="0">
              <a:latin typeface="Arial" pitchFamily="34" charset="0"/>
              <a:cs typeface="Arial" pitchFamily="34" charset="0"/>
            </a:rPr>
            <a:t>Наследственность и пренатальное</a:t>
          </a:r>
        </a:p>
        <a:p>
          <a:r>
            <a:rPr lang="ru-RU" sz="2000" dirty="0">
              <a:latin typeface="Arial" pitchFamily="34" charset="0"/>
              <a:cs typeface="Arial" pitchFamily="34" charset="0"/>
            </a:rPr>
            <a:t>развитие, болезни</a:t>
          </a:r>
        </a:p>
      </dgm:t>
    </dgm:pt>
    <dgm:pt modelId="{44C4996C-6C81-48AF-86BF-CFF81266CF9B}" type="parTrans" cxnId="{07815EBA-2904-4DFC-B252-75975252E383}">
      <dgm:prSet/>
      <dgm:spPr/>
      <dgm:t>
        <a:bodyPr/>
        <a:lstStyle/>
        <a:p>
          <a:endParaRPr lang="ru-RU"/>
        </a:p>
      </dgm:t>
    </dgm:pt>
    <dgm:pt modelId="{83F528CA-AC8B-4CCF-95B5-54CDE8D67ED7}" type="sibTrans" cxnId="{07815EBA-2904-4DFC-B252-75975252E383}">
      <dgm:prSet/>
      <dgm:spPr/>
      <dgm:t>
        <a:bodyPr/>
        <a:lstStyle/>
        <a:p>
          <a:endParaRPr lang="ru-RU"/>
        </a:p>
      </dgm:t>
    </dgm:pt>
    <dgm:pt modelId="{08163EB1-2D09-4327-9698-814AD9C7D170}">
      <dgm:prSet phldrT="[Текст]" custT="1"/>
      <dgm:spPr/>
      <dgm:t>
        <a:bodyPr/>
        <a:lstStyle/>
        <a:p>
          <a:r>
            <a:rPr lang="ru-RU" sz="2400" dirty="0">
              <a:latin typeface="Arial" pitchFamily="34" charset="0"/>
              <a:cs typeface="Arial" pitchFamily="34" charset="0"/>
            </a:rPr>
            <a:t>Социальные</a:t>
          </a:r>
        </a:p>
      </dgm:t>
    </dgm:pt>
    <dgm:pt modelId="{4E7DEEBB-A602-4527-B782-3B3315A6CB2C}" type="parTrans" cxnId="{4DF0F008-8C1B-4C11-BF38-7612FA397206}">
      <dgm:prSet/>
      <dgm:spPr/>
      <dgm:t>
        <a:bodyPr/>
        <a:lstStyle/>
        <a:p>
          <a:endParaRPr lang="ru-RU"/>
        </a:p>
      </dgm:t>
    </dgm:pt>
    <dgm:pt modelId="{500C75F5-DF0C-4966-933A-CA8791365B49}" type="sibTrans" cxnId="{4DF0F008-8C1B-4C11-BF38-7612FA397206}">
      <dgm:prSet/>
      <dgm:spPr/>
      <dgm:t>
        <a:bodyPr/>
        <a:lstStyle/>
        <a:p>
          <a:endParaRPr lang="ru-RU"/>
        </a:p>
      </dgm:t>
    </dgm:pt>
    <dgm:pt modelId="{64324836-4C3D-408F-9040-76279BE00ED0}">
      <dgm:prSet phldrT="[Текст]" custT="1"/>
      <dgm:spPr/>
      <dgm:t>
        <a:bodyPr/>
        <a:lstStyle/>
        <a:p>
          <a:r>
            <a:rPr lang="ru-RU" sz="2000" dirty="0">
              <a:latin typeface="Arial" pitchFamily="34" charset="0"/>
              <a:cs typeface="Arial" pitchFamily="34" charset="0"/>
            </a:rPr>
            <a:t>Микросоциальные</a:t>
          </a:r>
        </a:p>
      </dgm:t>
    </dgm:pt>
    <dgm:pt modelId="{EDFBCD7E-F8A0-41AE-9310-ACD9FC64E8A7}" type="parTrans" cxnId="{676F2AA6-D88B-487E-BB2E-4B77358EF7CF}">
      <dgm:prSet/>
      <dgm:spPr/>
      <dgm:t>
        <a:bodyPr/>
        <a:lstStyle/>
        <a:p>
          <a:endParaRPr lang="ru-RU"/>
        </a:p>
      </dgm:t>
    </dgm:pt>
    <dgm:pt modelId="{D4F39EDC-894F-40BA-9C9A-687620BBD2DA}" type="sibTrans" cxnId="{676F2AA6-D88B-487E-BB2E-4B77358EF7CF}">
      <dgm:prSet/>
      <dgm:spPr/>
      <dgm:t>
        <a:bodyPr/>
        <a:lstStyle/>
        <a:p>
          <a:endParaRPr lang="ru-RU"/>
        </a:p>
      </dgm:t>
    </dgm:pt>
    <dgm:pt modelId="{F34BFC95-CA59-4048-8109-1B2261BACA57}">
      <dgm:prSet phldrT="[Текст]" custT="1"/>
      <dgm:spPr/>
      <dgm:t>
        <a:bodyPr/>
        <a:lstStyle/>
        <a:p>
          <a:r>
            <a: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Макросоциальные</a:t>
          </a:r>
        </a:p>
      </dgm:t>
    </dgm:pt>
    <dgm:pt modelId="{2F38286A-D58C-4E92-A7CE-909256F77F02}" type="parTrans" cxnId="{AD93044B-A69F-4B95-8FA6-5BD86FC657AB}">
      <dgm:prSet/>
      <dgm:spPr/>
      <dgm:t>
        <a:bodyPr/>
        <a:lstStyle/>
        <a:p>
          <a:endParaRPr lang="ru-RU"/>
        </a:p>
      </dgm:t>
    </dgm:pt>
    <dgm:pt modelId="{065C1010-6459-49C8-99BC-08326BED4454}" type="sibTrans" cxnId="{AD93044B-A69F-4B95-8FA6-5BD86FC657AB}">
      <dgm:prSet/>
      <dgm:spPr/>
      <dgm:t>
        <a:bodyPr/>
        <a:lstStyle/>
        <a:p>
          <a:endParaRPr lang="ru-RU"/>
        </a:p>
      </dgm:t>
    </dgm:pt>
    <dgm:pt modelId="{C30E44BD-D85E-484D-BA7C-668593D6CD03}" type="pres">
      <dgm:prSet presAssocID="{5F4C51B6-6995-4E9A-A13E-F59E1AD18E1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FF40478-6B9E-46F0-9098-0096EBC1572E}" type="pres">
      <dgm:prSet presAssocID="{694D3B5A-C94D-4DC9-B457-1FCC8D2C2F7A}" presName="hierRoot1" presStyleCnt="0">
        <dgm:presLayoutVars>
          <dgm:hierBranch val="init"/>
        </dgm:presLayoutVars>
      </dgm:prSet>
      <dgm:spPr/>
    </dgm:pt>
    <dgm:pt modelId="{7A09BA7C-A34A-4E15-9104-CB2CA4B808C3}" type="pres">
      <dgm:prSet presAssocID="{694D3B5A-C94D-4DC9-B457-1FCC8D2C2F7A}" presName="rootComposite1" presStyleCnt="0"/>
      <dgm:spPr/>
    </dgm:pt>
    <dgm:pt modelId="{846A2F7D-BEDD-4E71-ADC3-BE6CDC2FAA13}" type="pres">
      <dgm:prSet presAssocID="{694D3B5A-C94D-4DC9-B457-1FCC8D2C2F7A}" presName="rootText1" presStyleLbl="node0" presStyleIdx="0" presStyleCnt="1" custScaleY="236364">
        <dgm:presLayoutVars>
          <dgm:chPref val="3"/>
        </dgm:presLayoutVars>
      </dgm:prSet>
      <dgm:spPr/>
    </dgm:pt>
    <dgm:pt modelId="{264AA307-52E9-4B3E-84DE-15C33084BF40}" type="pres">
      <dgm:prSet presAssocID="{694D3B5A-C94D-4DC9-B457-1FCC8D2C2F7A}" presName="rootConnector1" presStyleLbl="node1" presStyleIdx="0" presStyleCnt="0"/>
      <dgm:spPr/>
    </dgm:pt>
    <dgm:pt modelId="{77E35177-4EFD-42D4-BE67-D6CFE93E2534}" type="pres">
      <dgm:prSet presAssocID="{694D3B5A-C94D-4DC9-B457-1FCC8D2C2F7A}" presName="hierChild2" presStyleCnt="0"/>
      <dgm:spPr/>
    </dgm:pt>
    <dgm:pt modelId="{5579093F-F389-4BB2-B4DF-36F6B9DB346E}" type="pres">
      <dgm:prSet presAssocID="{86EBCAD3-4F77-4346-A22A-369623CF1A70}" presName="Name64" presStyleLbl="parChTrans1D2" presStyleIdx="0" presStyleCnt="2"/>
      <dgm:spPr/>
    </dgm:pt>
    <dgm:pt modelId="{85AB9B9D-4105-44BB-A233-37B6C1286B4C}" type="pres">
      <dgm:prSet presAssocID="{DBF4F989-CC26-4F21-A169-EB69BC436133}" presName="hierRoot2" presStyleCnt="0">
        <dgm:presLayoutVars>
          <dgm:hierBranch val="init"/>
        </dgm:presLayoutVars>
      </dgm:prSet>
      <dgm:spPr/>
    </dgm:pt>
    <dgm:pt modelId="{CA44D90B-9B2F-4F84-8F2E-2AB170B71A19}" type="pres">
      <dgm:prSet presAssocID="{DBF4F989-CC26-4F21-A169-EB69BC436133}" presName="rootComposite" presStyleCnt="0"/>
      <dgm:spPr/>
    </dgm:pt>
    <dgm:pt modelId="{E0B88253-72E7-4D92-B949-9358A7927802}" type="pres">
      <dgm:prSet presAssocID="{DBF4F989-CC26-4F21-A169-EB69BC436133}" presName="rootText" presStyleLbl="node2" presStyleIdx="0" presStyleCnt="2">
        <dgm:presLayoutVars>
          <dgm:chPref val="3"/>
        </dgm:presLayoutVars>
      </dgm:prSet>
      <dgm:spPr/>
    </dgm:pt>
    <dgm:pt modelId="{76833714-4B6F-4AA2-9B49-29F2B121ED11}" type="pres">
      <dgm:prSet presAssocID="{DBF4F989-CC26-4F21-A169-EB69BC436133}" presName="rootConnector" presStyleLbl="node2" presStyleIdx="0" presStyleCnt="2"/>
      <dgm:spPr/>
    </dgm:pt>
    <dgm:pt modelId="{24B63FD8-B19F-42D3-8C98-3A3F8E1E027B}" type="pres">
      <dgm:prSet presAssocID="{DBF4F989-CC26-4F21-A169-EB69BC436133}" presName="hierChild4" presStyleCnt="0"/>
      <dgm:spPr/>
    </dgm:pt>
    <dgm:pt modelId="{A6DAB3BA-0A00-4CFF-91F6-AAA6269B856C}" type="pres">
      <dgm:prSet presAssocID="{B4B0DC29-4470-4361-BE9D-F7D1B8BAA7CF}" presName="Name64" presStyleLbl="parChTrans1D3" presStyleIdx="0" presStyleCnt="4"/>
      <dgm:spPr/>
    </dgm:pt>
    <dgm:pt modelId="{1E867314-5622-41DF-A779-4B97A85E15C6}" type="pres">
      <dgm:prSet presAssocID="{2598A5B9-AA8B-4BA8-A5C7-E7A1D572F9FC}" presName="hierRoot2" presStyleCnt="0">
        <dgm:presLayoutVars>
          <dgm:hierBranch val="init"/>
        </dgm:presLayoutVars>
      </dgm:prSet>
      <dgm:spPr/>
    </dgm:pt>
    <dgm:pt modelId="{B2FECD00-93FB-4869-8C48-5B0CE5DEDF71}" type="pres">
      <dgm:prSet presAssocID="{2598A5B9-AA8B-4BA8-A5C7-E7A1D572F9FC}" presName="rootComposite" presStyleCnt="0"/>
      <dgm:spPr/>
    </dgm:pt>
    <dgm:pt modelId="{8E7DB6AC-C654-44CE-B344-793D78976539}" type="pres">
      <dgm:prSet presAssocID="{2598A5B9-AA8B-4BA8-A5C7-E7A1D572F9FC}" presName="rootText" presStyleLbl="node3" presStyleIdx="0" presStyleCnt="4">
        <dgm:presLayoutVars>
          <dgm:chPref val="3"/>
        </dgm:presLayoutVars>
      </dgm:prSet>
      <dgm:spPr/>
    </dgm:pt>
    <dgm:pt modelId="{B57473F6-6388-48F5-9870-C6352B54DDA0}" type="pres">
      <dgm:prSet presAssocID="{2598A5B9-AA8B-4BA8-A5C7-E7A1D572F9FC}" presName="rootConnector" presStyleLbl="node3" presStyleIdx="0" presStyleCnt="4"/>
      <dgm:spPr/>
    </dgm:pt>
    <dgm:pt modelId="{53B2ECC6-D451-49C9-B36C-09666388332F}" type="pres">
      <dgm:prSet presAssocID="{2598A5B9-AA8B-4BA8-A5C7-E7A1D572F9FC}" presName="hierChild4" presStyleCnt="0"/>
      <dgm:spPr/>
    </dgm:pt>
    <dgm:pt modelId="{A194948B-6CCA-4E00-ABF4-26154EDEBF4F}" type="pres">
      <dgm:prSet presAssocID="{2598A5B9-AA8B-4BA8-A5C7-E7A1D572F9FC}" presName="hierChild5" presStyleCnt="0"/>
      <dgm:spPr/>
    </dgm:pt>
    <dgm:pt modelId="{8E09B770-18CE-4F1C-81EA-D516F3AFB1EF}" type="pres">
      <dgm:prSet presAssocID="{44C4996C-6C81-48AF-86BF-CFF81266CF9B}" presName="Name64" presStyleLbl="parChTrans1D3" presStyleIdx="1" presStyleCnt="4"/>
      <dgm:spPr/>
    </dgm:pt>
    <dgm:pt modelId="{C39452A7-48B4-43EA-B548-DFE454E291B3}" type="pres">
      <dgm:prSet presAssocID="{48A5E7A4-D2BB-423F-AF34-F7C95442A886}" presName="hierRoot2" presStyleCnt="0">
        <dgm:presLayoutVars>
          <dgm:hierBranch val="init"/>
        </dgm:presLayoutVars>
      </dgm:prSet>
      <dgm:spPr/>
    </dgm:pt>
    <dgm:pt modelId="{422105DD-917D-46F2-B822-021513F2CCAB}" type="pres">
      <dgm:prSet presAssocID="{48A5E7A4-D2BB-423F-AF34-F7C95442A886}" presName="rootComposite" presStyleCnt="0"/>
      <dgm:spPr/>
    </dgm:pt>
    <dgm:pt modelId="{411E4297-8783-4323-B5A1-3E3A00208576}" type="pres">
      <dgm:prSet presAssocID="{48A5E7A4-D2BB-423F-AF34-F7C95442A886}" presName="rootText" presStyleLbl="node3" presStyleIdx="1" presStyleCnt="4" custScaleY="150438">
        <dgm:presLayoutVars>
          <dgm:chPref val="3"/>
        </dgm:presLayoutVars>
      </dgm:prSet>
      <dgm:spPr/>
    </dgm:pt>
    <dgm:pt modelId="{F7C2AABA-B367-4188-9473-168456F2BD53}" type="pres">
      <dgm:prSet presAssocID="{48A5E7A4-D2BB-423F-AF34-F7C95442A886}" presName="rootConnector" presStyleLbl="node3" presStyleIdx="1" presStyleCnt="4"/>
      <dgm:spPr/>
    </dgm:pt>
    <dgm:pt modelId="{97AA136D-54A1-45B2-954E-6ADA0BBCC966}" type="pres">
      <dgm:prSet presAssocID="{48A5E7A4-D2BB-423F-AF34-F7C95442A886}" presName="hierChild4" presStyleCnt="0"/>
      <dgm:spPr/>
    </dgm:pt>
    <dgm:pt modelId="{E148FF8D-8622-4B72-B6EC-C90B7D6E96B3}" type="pres">
      <dgm:prSet presAssocID="{48A5E7A4-D2BB-423F-AF34-F7C95442A886}" presName="hierChild5" presStyleCnt="0"/>
      <dgm:spPr/>
    </dgm:pt>
    <dgm:pt modelId="{F8A60327-D884-4392-917E-960F1B9A7DD7}" type="pres">
      <dgm:prSet presAssocID="{DBF4F989-CC26-4F21-A169-EB69BC436133}" presName="hierChild5" presStyleCnt="0"/>
      <dgm:spPr/>
    </dgm:pt>
    <dgm:pt modelId="{D91C24F6-2E35-42B5-AB43-1B5162A3AF78}" type="pres">
      <dgm:prSet presAssocID="{4E7DEEBB-A602-4527-B782-3B3315A6CB2C}" presName="Name64" presStyleLbl="parChTrans1D2" presStyleIdx="1" presStyleCnt="2"/>
      <dgm:spPr/>
    </dgm:pt>
    <dgm:pt modelId="{817BE446-DC05-4AA8-8C31-7FF37C9B5458}" type="pres">
      <dgm:prSet presAssocID="{08163EB1-2D09-4327-9698-814AD9C7D170}" presName="hierRoot2" presStyleCnt="0">
        <dgm:presLayoutVars>
          <dgm:hierBranch val="init"/>
        </dgm:presLayoutVars>
      </dgm:prSet>
      <dgm:spPr/>
    </dgm:pt>
    <dgm:pt modelId="{FBF9FE56-BBF4-41E8-9E4D-5672259CB4F2}" type="pres">
      <dgm:prSet presAssocID="{08163EB1-2D09-4327-9698-814AD9C7D170}" presName="rootComposite" presStyleCnt="0"/>
      <dgm:spPr/>
    </dgm:pt>
    <dgm:pt modelId="{010AA42E-8160-40C1-A183-F9ECE8FF0530}" type="pres">
      <dgm:prSet presAssocID="{08163EB1-2D09-4327-9698-814AD9C7D170}" presName="rootText" presStyleLbl="node2" presStyleIdx="1" presStyleCnt="2">
        <dgm:presLayoutVars>
          <dgm:chPref val="3"/>
        </dgm:presLayoutVars>
      </dgm:prSet>
      <dgm:spPr/>
    </dgm:pt>
    <dgm:pt modelId="{A8BED26D-55FF-48D9-8123-6ACE926F353E}" type="pres">
      <dgm:prSet presAssocID="{08163EB1-2D09-4327-9698-814AD9C7D170}" presName="rootConnector" presStyleLbl="node2" presStyleIdx="1" presStyleCnt="2"/>
      <dgm:spPr/>
    </dgm:pt>
    <dgm:pt modelId="{125FFDB7-D4CF-4B89-A22B-AB7CABE0C9DC}" type="pres">
      <dgm:prSet presAssocID="{08163EB1-2D09-4327-9698-814AD9C7D170}" presName="hierChild4" presStyleCnt="0"/>
      <dgm:spPr/>
    </dgm:pt>
    <dgm:pt modelId="{0F129120-3B94-4A1D-96FA-1D8DED7EA569}" type="pres">
      <dgm:prSet presAssocID="{EDFBCD7E-F8A0-41AE-9310-ACD9FC64E8A7}" presName="Name64" presStyleLbl="parChTrans1D3" presStyleIdx="2" presStyleCnt="4"/>
      <dgm:spPr/>
    </dgm:pt>
    <dgm:pt modelId="{8B7863FF-4C3E-4474-B4DB-8F8DF9B947B6}" type="pres">
      <dgm:prSet presAssocID="{64324836-4C3D-408F-9040-76279BE00ED0}" presName="hierRoot2" presStyleCnt="0">
        <dgm:presLayoutVars>
          <dgm:hierBranch val="init"/>
        </dgm:presLayoutVars>
      </dgm:prSet>
      <dgm:spPr/>
    </dgm:pt>
    <dgm:pt modelId="{7D4CCFD7-DD2C-4D33-8885-7491E1230F66}" type="pres">
      <dgm:prSet presAssocID="{64324836-4C3D-408F-9040-76279BE00ED0}" presName="rootComposite" presStyleCnt="0"/>
      <dgm:spPr/>
    </dgm:pt>
    <dgm:pt modelId="{8CA6657C-A81C-4A1F-9E47-35D9DCA73F2F}" type="pres">
      <dgm:prSet presAssocID="{64324836-4C3D-408F-9040-76279BE00ED0}" presName="rootText" presStyleLbl="node3" presStyleIdx="2" presStyleCnt="4">
        <dgm:presLayoutVars>
          <dgm:chPref val="3"/>
        </dgm:presLayoutVars>
      </dgm:prSet>
      <dgm:spPr/>
    </dgm:pt>
    <dgm:pt modelId="{67001B35-2F16-4EE7-BE7A-F99B98C220B1}" type="pres">
      <dgm:prSet presAssocID="{64324836-4C3D-408F-9040-76279BE00ED0}" presName="rootConnector" presStyleLbl="node3" presStyleIdx="2" presStyleCnt="4"/>
      <dgm:spPr/>
    </dgm:pt>
    <dgm:pt modelId="{3F49DF74-D06B-4B34-A483-B4716FF99CEE}" type="pres">
      <dgm:prSet presAssocID="{64324836-4C3D-408F-9040-76279BE00ED0}" presName="hierChild4" presStyleCnt="0"/>
      <dgm:spPr/>
    </dgm:pt>
    <dgm:pt modelId="{240F99CC-1844-4605-AF97-F498CBDD0226}" type="pres">
      <dgm:prSet presAssocID="{64324836-4C3D-408F-9040-76279BE00ED0}" presName="hierChild5" presStyleCnt="0"/>
      <dgm:spPr/>
    </dgm:pt>
    <dgm:pt modelId="{97D11970-6455-4677-AFB0-99966959FF81}" type="pres">
      <dgm:prSet presAssocID="{2F38286A-D58C-4E92-A7CE-909256F77F02}" presName="Name64" presStyleLbl="parChTrans1D3" presStyleIdx="3" presStyleCnt="4"/>
      <dgm:spPr/>
    </dgm:pt>
    <dgm:pt modelId="{F0B8D6A4-E042-4439-88B3-8D5BED417527}" type="pres">
      <dgm:prSet presAssocID="{F34BFC95-CA59-4048-8109-1B2261BACA57}" presName="hierRoot2" presStyleCnt="0">
        <dgm:presLayoutVars>
          <dgm:hierBranch val="init"/>
        </dgm:presLayoutVars>
      </dgm:prSet>
      <dgm:spPr/>
    </dgm:pt>
    <dgm:pt modelId="{02C84D63-1AAD-4F25-868A-93C46E9A6329}" type="pres">
      <dgm:prSet presAssocID="{F34BFC95-CA59-4048-8109-1B2261BACA57}" presName="rootComposite" presStyleCnt="0"/>
      <dgm:spPr/>
    </dgm:pt>
    <dgm:pt modelId="{B05F3355-91B4-4B14-8B65-D26638F8D05C}" type="pres">
      <dgm:prSet presAssocID="{F34BFC95-CA59-4048-8109-1B2261BACA57}" presName="rootText" presStyleLbl="node3" presStyleIdx="3" presStyleCnt="4">
        <dgm:presLayoutVars>
          <dgm:chPref val="3"/>
        </dgm:presLayoutVars>
      </dgm:prSet>
      <dgm:spPr/>
    </dgm:pt>
    <dgm:pt modelId="{A4F977FB-49C8-4042-8F85-3C7D79D84D34}" type="pres">
      <dgm:prSet presAssocID="{F34BFC95-CA59-4048-8109-1B2261BACA57}" presName="rootConnector" presStyleLbl="node3" presStyleIdx="3" presStyleCnt="4"/>
      <dgm:spPr/>
    </dgm:pt>
    <dgm:pt modelId="{29761216-59BE-4F8E-8080-F9A7E6750D17}" type="pres">
      <dgm:prSet presAssocID="{F34BFC95-CA59-4048-8109-1B2261BACA57}" presName="hierChild4" presStyleCnt="0"/>
      <dgm:spPr/>
    </dgm:pt>
    <dgm:pt modelId="{0FFD2137-86B3-4F84-8CEA-216E68E23B5E}" type="pres">
      <dgm:prSet presAssocID="{F34BFC95-CA59-4048-8109-1B2261BACA57}" presName="hierChild5" presStyleCnt="0"/>
      <dgm:spPr/>
    </dgm:pt>
    <dgm:pt modelId="{02579A72-1D9F-481F-98ED-A83E054460C3}" type="pres">
      <dgm:prSet presAssocID="{08163EB1-2D09-4327-9698-814AD9C7D170}" presName="hierChild5" presStyleCnt="0"/>
      <dgm:spPr/>
    </dgm:pt>
    <dgm:pt modelId="{BAF6A679-EFD1-436B-88C0-94CBCEB29F02}" type="pres">
      <dgm:prSet presAssocID="{694D3B5A-C94D-4DC9-B457-1FCC8D2C2F7A}" presName="hierChild3" presStyleCnt="0"/>
      <dgm:spPr/>
    </dgm:pt>
  </dgm:ptLst>
  <dgm:cxnLst>
    <dgm:cxn modelId="{6D246F06-5BBB-41B7-A240-69823627B092}" type="presOf" srcId="{2598A5B9-AA8B-4BA8-A5C7-E7A1D572F9FC}" destId="{8E7DB6AC-C654-44CE-B344-793D78976539}" srcOrd="0" destOrd="0" presId="urn:microsoft.com/office/officeart/2009/3/layout/HorizontalOrganizationChart"/>
    <dgm:cxn modelId="{4DF0F008-8C1B-4C11-BF38-7612FA397206}" srcId="{694D3B5A-C94D-4DC9-B457-1FCC8D2C2F7A}" destId="{08163EB1-2D09-4327-9698-814AD9C7D170}" srcOrd="1" destOrd="0" parTransId="{4E7DEEBB-A602-4527-B782-3B3315A6CB2C}" sibTransId="{500C75F5-DF0C-4966-933A-CA8791365B49}"/>
    <dgm:cxn modelId="{2688B011-0CFF-4ACA-B432-0E3142A17179}" type="presOf" srcId="{86EBCAD3-4F77-4346-A22A-369623CF1A70}" destId="{5579093F-F389-4BB2-B4DF-36F6B9DB346E}" srcOrd="0" destOrd="0" presId="urn:microsoft.com/office/officeart/2009/3/layout/HorizontalOrganizationChart"/>
    <dgm:cxn modelId="{6E527225-D6BD-4064-B495-E7235D4A884E}" srcId="{DBF4F989-CC26-4F21-A169-EB69BC436133}" destId="{2598A5B9-AA8B-4BA8-A5C7-E7A1D572F9FC}" srcOrd="0" destOrd="0" parTransId="{B4B0DC29-4470-4361-BE9D-F7D1B8BAA7CF}" sibTransId="{5DE91644-B15C-409A-BD92-EF91449824D3}"/>
    <dgm:cxn modelId="{0EC27439-F473-4FA4-BAEF-E07B528B1E46}" type="presOf" srcId="{64324836-4C3D-408F-9040-76279BE00ED0}" destId="{8CA6657C-A81C-4A1F-9E47-35D9DCA73F2F}" srcOrd="0" destOrd="0" presId="urn:microsoft.com/office/officeart/2009/3/layout/HorizontalOrganizationChart"/>
    <dgm:cxn modelId="{7B30F540-1B7A-48C3-9B96-4F2C417ADB23}" type="presOf" srcId="{08163EB1-2D09-4327-9698-814AD9C7D170}" destId="{A8BED26D-55FF-48D9-8123-6ACE926F353E}" srcOrd="1" destOrd="0" presId="urn:microsoft.com/office/officeart/2009/3/layout/HorizontalOrganizationChart"/>
    <dgm:cxn modelId="{AD93044B-A69F-4B95-8FA6-5BD86FC657AB}" srcId="{08163EB1-2D09-4327-9698-814AD9C7D170}" destId="{F34BFC95-CA59-4048-8109-1B2261BACA57}" srcOrd="1" destOrd="0" parTransId="{2F38286A-D58C-4E92-A7CE-909256F77F02}" sibTransId="{065C1010-6459-49C8-99BC-08326BED4454}"/>
    <dgm:cxn modelId="{9D978D6E-1993-472D-BE91-AD88132DEA44}" type="presOf" srcId="{44C4996C-6C81-48AF-86BF-CFF81266CF9B}" destId="{8E09B770-18CE-4F1C-81EA-D516F3AFB1EF}" srcOrd="0" destOrd="0" presId="urn:microsoft.com/office/officeart/2009/3/layout/HorizontalOrganizationChart"/>
    <dgm:cxn modelId="{042AB673-E55F-47CB-8DB8-32297F5BC189}" type="presOf" srcId="{2F38286A-D58C-4E92-A7CE-909256F77F02}" destId="{97D11970-6455-4677-AFB0-99966959FF81}" srcOrd="0" destOrd="0" presId="urn:microsoft.com/office/officeart/2009/3/layout/HorizontalOrganizationChart"/>
    <dgm:cxn modelId="{CFDAD259-FA1A-4D38-88D2-1ECA6F9AC747}" type="presOf" srcId="{DBF4F989-CC26-4F21-A169-EB69BC436133}" destId="{76833714-4B6F-4AA2-9B49-29F2B121ED11}" srcOrd="1" destOrd="0" presId="urn:microsoft.com/office/officeart/2009/3/layout/HorizontalOrganizationChart"/>
    <dgm:cxn modelId="{32F7647E-7F4C-42E4-A654-B60721455D8F}" type="presOf" srcId="{5F4C51B6-6995-4E9A-A13E-F59E1AD18E1B}" destId="{C30E44BD-D85E-484D-BA7C-668593D6CD03}" srcOrd="0" destOrd="0" presId="urn:microsoft.com/office/officeart/2009/3/layout/HorizontalOrganizationChart"/>
    <dgm:cxn modelId="{96B7ED8D-7078-4191-922C-4A8BB04031D6}" type="presOf" srcId="{F34BFC95-CA59-4048-8109-1B2261BACA57}" destId="{B05F3355-91B4-4B14-8B65-D26638F8D05C}" srcOrd="0" destOrd="0" presId="urn:microsoft.com/office/officeart/2009/3/layout/HorizontalOrganizationChart"/>
    <dgm:cxn modelId="{226C6492-A1B4-4048-8F55-4FD51C2C313A}" type="presOf" srcId="{B4B0DC29-4470-4361-BE9D-F7D1B8BAA7CF}" destId="{A6DAB3BA-0A00-4CFF-91F6-AAA6269B856C}" srcOrd="0" destOrd="0" presId="urn:microsoft.com/office/officeart/2009/3/layout/HorizontalOrganizationChart"/>
    <dgm:cxn modelId="{FD3B03A0-CAAD-41FF-879A-C588E841A9CD}" type="presOf" srcId="{4E7DEEBB-A602-4527-B782-3B3315A6CB2C}" destId="{D91C24F6-2E35-42B5-AB43-1B5162A3AF78}" srcOrd="0" destOrd="0" presId="urn:microsoft.com/office/officeart/2009/3/layout/HorizontalOrganizationChart"/>
    <dgm:cxn modelId="{676F2AA6-D88B-487E-BB2E-4B77358EF7CF}" srcId="{08163EB1-2D09-4327-9698-814AD9C7D170}" destId="{64324836-4C3D-408F-9040-76279BE00ED0}" srcOrd="0" destOrd="0" parTransId="{EDFBCD7E-F8A0-41AE-9310-ACD9FC64E8A7}" sibTransId="{D4F39EDC-894F-40BA-9C9A-687620BBD2DA}"/>
    <dgm:cxn modelId="{55D20EAE-467E-4002-B6CA-571D48C49CA0}" type="presOf" srcId="{48A5E7A4-D2BB-423F-AF34-F7C95442A886}" destId="{F7C2AABA-B367-4188-9473-168456F2BD53}" srcOrd="1" destOrd="0" presId="urn:microsoft.com/office/officeart/2009/3/layout/HorizontalOrganizationChart"/>
    <dgm:cxn modelId="{07815EBA-2904-4DFC-B252-75975252E383}" srcId="{DBF4F989-CC26-4F21-A169-EB69BC436133}" destId="{48A5E7A4-D2BB-423F-AF34-F7C95442A886}" srcOrd="1" destOrd="0" parTransId="{44C4996C-6C81-48AF-86BF-CFF81266CF9B}" sibTransId="{83F528CA-AC8B-4CCF-95B5-54CDE8D67ED7}"/>
    <dgm:cxn modelId="{087048BE-50CB-4BD2-9840-D0161E045700}" srcId="{5F4C51B6-6995-4E9A-A13E-F59E1AD18E1B}" destId="{694D3B5A-C94D-4DC9-B457-1FCC8D2C2F7A}" srcOrd="0" destOrd="0" parTransId="{3E7C4248-6E00-4294-AC48-17A55A4EDF33}" sibTransId="{6B023B15-6B3D-404E-849C-2DA6A5D7646D}"/>
    <dgm:cxn modelId="{ED9C4EBE-7EFA-4C57-9B31-3060DEBB925F}" type="presOf" srcId="{694D3B5A-C94D-4DC9-B457-1FCC8D2C2F7A}" destId="{264AA307-52E9-4B3E-84DE-15C33084BF40}" srcOrd="1" destOrd="0" presId="urn:microsoft.com/office/officeart/2009/3/layout/HorizontalOrganizationChart"/>
    <dgm:cxn modelId="{28A9D9C0-3D92-4635-8B47-3516E96FDA58}" type="presOf" srcId="{2598A5B9-AA8B-4BA8-A5C7-E7A1D572F9FC}" destId="{B57473F6-6388-48F5-9870-C6352B54DDA0}" srcOrd="1" destOrd="0" presId="urn:microsoft.com/office/officeart/2009/3/layout/HorizontalOrganizationChart"/>
    <dgm:cxn modelId="{837337C9-4559-4784-8BFD-A9869A8E323D}" type="presOf" srcId="{64324836-4C3D-408F-9040-76279BE00ED0}" destId="{67001B35-2F16-4EE7-BE7A-F99B98C220B1}" srcOrd="1" destOrd="0" presId="urn:microsoft.com/office/officeart/2009/3/layout/HorizontalOrganizationChart"/>
    <dgm:cxn modelId="{147E85CB-A31F-47CB-A3E4-06A64ADAEF19}" type="presOf" srcId="{48A5E7A4-D2BB-423F-AF34-F7C95442A886}" destId="{411E4297-8783-4323-B5A1-3E3A00208576}" srcOrd="0" destOrd="0" presId="urn:microsoft.com/office/officeart/2009/3/layout/HorizontalOrganizationChart"/>
    <dgm:cxn modelId="{AD09DCCF-B52F-450F-B3BF-4C94ADE034BF}" type="presOf" srcId="{F34BFC95-CA59-4048-8109-1B2261BACA57}" destId="{A4F977FB-49C8-4042-8F85-3C7D79D84D34}" srcOrd="1" destOrd="0" presId="urn:microsoft.com/office/officeart/2009/3/layout/HorizontalOrganizationChart"/>
    <dgm:cxn modelId="{65ABC1E4-1592-4422-8567-076562D71F6B}" type="presOf" srcId="{08163EB1-2D09-4327-9698-814AD9C7D170}" destId="{010AA42E-8160-40C1-A183-F9ECE8FF0530}" srcOrd="0" destOrd="0" presId="urn:microsoft.com/office/officeart/2009/3/layout/HorizontalOrganizationChart"/>
    <dgm:cxn modelId="{194533E5-DBD0-440A-B723-41C8E9E61639}" type="presOf" srcId="{DBF4F989-CC26-4F21-A169-EB69BC436133}" destId="{E0B88253-72E7-4D92-B949-9358A7927802}" srcOrd="0" destOrd="0" presId="urn:microsoft.com/office/officeart/2009/3/layout/HorizontalOrganizationChart"/>
    <dgm:cxn modelId="{94E807F0-BC2D-457D-A27A-C6BF79002053}" srcId="{694D3B5A-C94D-4DC9-B457-1FCC8D2C2F7A}" destId="{DBF4F989-CC26-4F21-A169-EB69BC436133}" srcOrd="0" destOrd="0" parTransId="{86EBCAD3-4F77-4346-A22A-369623CF1A70}" sibTransId="{DA024E99-1146-49EA-8D42-37E6804B135F}"/>
    <dgm:cxn modelId="{1C9F9EFA-DD6E-488C-99B9-8883AA74269F}" type="presOf" srcId="{EDFBCD7E-F8A0-41AE-9310-ACD9FC64E8A7}" destId="{0F129120-3B94-4A1D-96FA-1D8DED7EA569}" srcOrd="0" destOrd="0" presId="urn:microsoft.com/office/officeart/2009/3/layout/HorizontalOrganizationChart"/>
    <dgm:cxn modelId="{8636ACFD-DDD5-45D3-BA87-AF04B227301B}" type="presOf" srcId="{694D3B5A-C94D-4DC9-B457-1FCC8D2C2F7A}" destId="{846A2F7D-BEDD-4E71-ADC3-BE6CDC2FAA13}" srcOrd="0" destOrd="0" presId="urn:microsoft.com/office/officeart/2009/3/layout/HorizontalOrganizationChart"/>
    <dgm:cxn modelId="{53B80B0F-44F2-4631-9FA5-551998E70208}" type="presParOf" srcId="{C30E44BD-D85E-484D-BA7C-668593D6CD03}" destId="{0FF40478-6B9E-46F0-9098-0096EBC1572E}" srcOrd="0" destOrd="0" presId="urn:microsoft.com/office/officeart/2009/3/layout/HorizontalOrganizationChart"/>
    <dgm:cxn modelId="{96BBD38C-C651-4E2C-B8E0-3ACEB1F92F7A}" type="presParOf" srcId="{0FF40478-6B9E-46F0-9098-0096EBC1572E}" destId="{7A09BA7C-A34A-4E15-9104-CB2CA4B808C3}" srcOrd="0" destOrd="0" presId="urn:microsoft.com/office/officeart/2009/3/layout/HorizontalOrganizationChart"/>
    <dgm:cxn modelId="{1F52B9BF-EE26-4DF0-997D-2EFA6874D3B9}" type="presParOf" srcId="{7A09BA7C-A34A-4E15-9104-CB2CA4B808C3}" destId="{846A2F7D-BEDD-4E71-ADC3-BE6CDC2FAA13}" srcOrd="0" destOrd="0" presId="urn:microsoft.com/office/officeart/2009/3/layout/HorizontalOrganizationChart"/>
    <dgm:cxn modelId="{FFF98536-685C-4A03-AE89-06AB5E1C58F4}" type="presParOf" srcId="{7A09BA7C-A34A-4E15-9104-CB2CA4B808C3}" destId="{264AA307-52E9-4B3E-84DE-15C33084BF40}" srcOrd="1" destOrd="0" presId="urn:microsoft.com/office/officeart/2009/3/layout/HorizontalOrganizationChart"/>
    <dgm:cxn modelId="{5A16A4D7-4699-4BBD-A1C7-B64784D8E06A}" type="presParOf" srcId="{0FF40478-6B9E-46F0-9098-0096EBC1572E}" destId="{77E35177-4EFD-42D4-BE67-D6CFE93E2534}" srcOrd="1" destOrd="0" presId="urn:microsoft.com/office/officeart/2009/3/layout/HorizontalOrganizationChart"/>
    <dgm:cxn modelId="{DD674761-38D8-4082-9097-11CB54DE4982}" type="presParOf" srcId="{77E35177-4EFD-42D4-BE67-D6CFE93E2534}" destId="{5579093F-F389-4BB2-B4DF-36F6B9DB346E}" srcOrd="0" destOrd="0" presId="urn:microsoft.com/office/officeart/2009/3/layout/HorizontalOrganizationChart"/>
    <dgm:cxn modelId="{06A5F002-99F5-409A-A928-604AC98C0987}" type="presParOf" srcId="{77E35177-4EFD-42D4-BE67-D6CFE93E2534}" destId="{85AB9B9D-4105-44BB-A233-37B6C1286B4C}" srcOrd="1" destOrd="0" presId="urn:microsoft.com/office/officeart/2009/3/layout/HorizontalOrganizationChart"/>
    <dgm:cxn modelId="{3FA22B03-6226-4E4C-95C7-6C8BC65473AA}" type="presParOf" srcId="{85AB9B9D-4105-44BB-A233-37B6C1286B4C}" destId="{CA44D90B-9B2F-4F84-8F2E-2AB170B71A19}" srcOrd="0" destOrd="0" presId="urn:microsoft.com/office/officeart/2009/3/layout/HorizontalOrganizationChart"/>
    <dgm:cxn modelId="{A65CFDFB-91C3-4F07-84B5-F5C0E5C7177B}" type="presParOf" srcId="{CA44D90B-9B2F-4F84-8F2E-2AB170B71A19}" destId="{E0B88253-72E7-4D92-B949-9358A7927802}" srcOrd="0" destOrd="0" presId="urn:microsoft.com/office/officeart/2009/3/layout/HorizontalOrganizationChart"/>
    <dgm:cxn modelId="{CE7245D9-9F16-4B3B-B6BA-D639CA43ACDB}" type="presParOf" srcId="{CA44D90B-9B2F-4F84-8F2E-2AB170B71A19}" destId="{76833714-4B6F-4AA2-9B49-29F2B121ED11}" srcOrd="1" destOrd="0" presId="urn:microsoft.com/office/officeart/2009/3/layout/HorizontalOrganizationChart"/>
    <dgm:cxn modelId="{D326A9A9-AB2D-414C-896D-13EB7E3DA08F}" type="presParOf" srcId="{85AB9B9D-4105-44BB-A233-37B6C1286B4C}" destId="{24B63FD8-B19F-42D3-8C98-3A3F8E1E027B}" srcOrd="1" destOrd="0" presId="urn:microsoft.com/office/officeart/2009/3/layout/HorizontalOrganizationChart"/>
    <dgm:cxn modelId="{94F5F04D-8EC7-4B00-BC1E-812BF15F3B84}" type="presParOf" srcId="{24B63FD8-B19F-42D3-8C98-3A3F8E1E027B}" destId="{A6DAB3BA-0A00-4CFF-91F6-AAA6269B856C}" srcOrd="0" destOrd="0" presId="urn:microsoft.com/office/officeart/2009/3/layout/HorizontalOrganizationChart"/>
    <dgm:cxn modelId="{730B5610-F86E-4721-965D-7C8B7A2E1A67}" type="presParOf" srcId="{24B63FD8-B19F-42D3-8C98-3A3F8E1E027B}" destId="{1E867314-5622-41DF-A779-4B97A85E15C6}" srcOrd="1" destOrd="0" presId="urn:microsoft.com/office/officeart/2009/3/layout/HorizontalOrganizationChart"/>
    <dgm:cxn modelId="{8C908730-2578-445A-905A-797844C43716}" type="presParOf" srcId="{1E867314-5622-41DF-A779-4B97A85E15C6}" destId="{B2FECD00-93FB-4869-8C48-5B0CE5DEDF71}" srcOrd="0" destOrd="0" presId="urn:microsoft.com/office/officeart/2009/3/layout/HorizontalOrganizationChart"/>
    <dgm:cxn modelId="{E2C111C0-AFB3-466F-941E-AFA4123E7AD5}" type="presParOf" srcId="{B2FECD00-93FB-4869-8C48-5B0CE5DEDF71}" destId="{8E7DB6AC-C654-44CE-B344-793D78976539}" srcOrd="0" destOrd="0" presId="urn:microsoft.com/office/officeart/2009/3/layout/HorizontalOrganizationChart"/>
    <dgm:cxn modelId="{A69FEF25-E75F-46B3-8FFA-ED28F80BD7C7}" type="presParOf" srcId="{B2FECD00-93FB-4869-8C48-5B0CE5DEDF71}" destId="{B57473F6-6388-48F5-9870-C6352B54DDA0}" srcOrd="1" destOrd="0" presId="urn:microsoft.com/office/officeart/2009/3/layout/HorizontalOrganizationChart"/>
    <dgm:cxn modelId="{D3401F0F-9FB2-46E0-9C42-14E7E75687EC}" type="presParOf" srcId="{1E867314-5622-41DF-A779-4B97A85E15C6}" destId="{53B2ECC6-D451-49C9-B36C-09666388332F}" srcOrd="1" destOrd="0" presId="urn:microsoft.com/office/officeart/2009/3/layout/HorizontalOrganizationChart"/>
    <dgm:cxn modelId="{2CB3E4CB-F126-4169-BEF0-982FBA041E90}" type="presParOf" srcId="{1E867314-5622-41DF-A779-4B97A85E15C6}" destId="{A194948B-6CCA-4E00-ABF4-26154EDEBF4F}" srcOrd="2" destOrd="0" presId="urn:microsoft.com/office/officeart/2009/3/layout/HorizontalOrganizationChart"/>
    <dgm:cxn modelId="{6756EF49-46F7-432F-8D1E-D94BD70B442D}" type="presParOf" srcId="{24B63FD8-B19F-42D3-8C98-3A3F8E1E027B}" destId="{8E09B770-18CE-4F1C-81EA-D516F3AFB1EF}" srcOrd="2" destOrd="0" presId="urn:microsoft.com/office/officeart/2009/3/layout/HorizontalOrganizationChart"/>
    <dgm:cxn modelId="{873F045F-CB3B-43C3-96DA-C2DB56AA244F}" type="presParOf" srcId="{24B63FD8-B19F-42D3-8C98-3A3F8E1E027B}" destId="{C39452A7-48B4-43EA-B548-DFE454E291B3}" srcOrd="3" destOrd="0" presId="urn:microsoft.com/office/officeart/2009/3/layout/HorizontalOrganizationChart"/>
    <dgm:cxn modelId="{1AFC44BF-720F-46C8-8973-ED6D876550B0}" type="presParOf" srcId="{C39452A7-48B4-43EA-B548-DFE454E291B3}" destId="{422105DD-917D-46F2-B822-021513F2CCAB}" srcOrd="0" destOrd="0" presId="urn:microsoft.com/office/officeart/2009/3/layout/HorizontalOrganizationChart"/>
    <dgm:cxn modelId="{836CD2AE-F665-4318-A205-0A5F9993E896}" type="presParOf" srcId="{422105DD-917D-46F2-B822-021513F2CCAB}" destId="{411E4297-8783-4323-B5A1-3E3A00208576}" srcOrd="0" destOrd="0" presId="urn:microsoft.com/office/officeart/2009/3/layout/HorizontalOrganizationChart"/>
    <dgm:cxn modelId="{898314BA-D57F-4C33-8AF4-9C54329436E9}" type="presParOf" srcId="{422105DD-917D-46F2-B822-021513F2CCAB}" destId="{F7C2AABA-B367-4188-9473-168456F2BD53}" srcOrd="1" destOrd="0" presId="urn:microsoft.com/office/officeart/2009/3/layout/HorizontalOrganizationChart"/>
    <dgm:cxn modelId="{7F348122-9A1D-4133-9E7E-FD5C7F3E304E}" type="presParOf" srcId="{C39452A7-48B4-43EA-B548-DFE454E291B3}" destId="{97AA136D-54A1-45B2-954E-6ADA0BBCC966}" srcOrd="1" destOrd="0" presId="urn:microsoft.com/office/officeart/2009/3/layout/HorizontalOrganizationChart"/>
    <dgm:cxn modelId="{BC651F01-D3EF-4F78-A604-BA2515ACE9FE}" type="presParOf" srcId="{C39452A7-48B4-43EA-B548-DFE454E291B3}" destId="{E148FF8D-8622-4B72-B6EC-C90B7D6E96B3}" srcOrd="2" destOrd="0" presId="urn:microsoft.com/office/officeart/2009/3/layout/HorizontalOrganizationChart"/>
    <dgm:cxn modelId="{5DCD0C30-9976-46DE-9A13-56067AC907D7}" type="presParOf" srcId="{85AB9B9D-4105-44BB-A233-37B6C1286B4C}" destId="{F8A60327-D884-4392-917E-960F1B9A7DD7}" srcOrd="2" destOrd="0" presId="urn:microsoft.com/office/officeart/2009/3/layout/HorizontalOrganizationChart"/>
    <dgm:cxn modelId="{DB40B4AD-D7D5-4D33-AF6B-14B98EC782A4}" type="presParOf" srcId="{77E35177-4EFD-42D4-BE67-D6CFE93E2534}" destId="{D91C24F6-2E35-42B5-AB43-1B5162A3AF78}" srcOrd="2" destOrd="0" presId="urn:microsoft.com/office/officeart/2009/3/layout/HorizontalOrganizationChart"/>
    <dgm:cxn modelId="{1D8103C0-FDA4-427E-B5BD-7186AA016DC9}" type="presParOf" srcId="{77E35177-4EFD-42D4-BE67-D6CFE93E2534}" destId="{817BE446-DC05-4AA8-8C31-7FF37C9B5458}" srcOrd="3" destOrd="0" presId="urn:microsoft.com/office/officeart/2009/3/layout/HorizontalOrganizationChart"/>
    <dgm:cxn modelId="{E5297230-AE5E-481A-AFAE-C63475A752FA}" type="presParOf" srcId="{817BE446-DC05-4AA8-8C31-7FF37C9B5458}" destId="{FBF9FE56-BBF4-41E8-9E4D-5672259CB4F2}" srcOrd="0" destOrd="0" presId="urn:microsoft.com/office/officeart/2009/3/layout/HorizontalOrganizationChart"/>
    <dgm:cxn modelId="{1BB0757D-5D68-4C90-A674-EE46EE5757C1}" type="presParOf" srcId="{FBF9FE56-BBF4-41E8-9E4D-5672259CB4F2}" destId="{010AA42E-8160-40C1-A183-F9ECE8FF0530}" srcOrd="0" destOrd="0" presId="urn:microsoft.com/office/officeart/2009/3/layout/HorizontalOrganizationChart"/>
    <dgm:cxn modelId="{A750DBDA-0BD5-44CF-AE9F-B8BA547DE8E3}" type="presParOf" srcId="{FBF9FE56-BBF4-41E8-9E4D-5672259CB4F2}" destId="{A8BED26D-55FF-48D9-8123-6ACE926F353E}" srcOrd="1" destOrd="0" presId="urn:microsoft.com/office/officeart/2009/3/layout/HorizontalOrganizationChart"/>
    <dgm:cxn modelId="{16293372-CC93-4C59-859F-8A0A5B6B9ECC}" type="presParOf" srcId="{817BE446-DC05-4AA8-8C31-7FF37C9B5458}" destId="{125FFDB7-D4CF-4B89-A22B-AB7CABE0C9DC}" srcOrd="1" destOrd="0" presId="urn:microsoft.com/office/officeart/2009/3/layout/HorizontalOrganizationChart"/>
    <dgm:cxn modelId="{957F5474-9575-41BD-AE2A-2BE1093496D4}" type="presParOf" srcId="{125FFDB7-D4CF-4B89-A22B-AB7CABE0C9DC}" destId="{0F129120-3B94-4A1D-96FA-1D8DED7EA569}" srcOrd="0" destOrd="0" presId="urn:microsoft.com/office/officeart/2009/3/layout/HorizontalOrganizationChart"/>
    <dgm:cxn modelId="{C84933C6-52A1-4686-AA2A-D7727B64CA85}" type="presParOf" srcId="{125FFDB7-D4CF-4B89-A22B-AB7CABE0C9DC}" destId="{8B7863FF-4C3E-4474-B4DB-8F8DF9B947B6}" srcOrd="1" destOrd="0" presId="urn:microsoft.com/office/officeart/2009/3/layout/HorizontalOrganizationChart"/>
    <dgm:cxn modelId="{B33D211E-6DC5-4745-A758-9F5CB9F93364}" type="presParOf" srcId="{8B7863FF-4C3E-4474-B4DB-8F8DF9B947B6}" destId="{7D4CCFD7-DD2C-4D33-8885-7491E1230F66}" srcOrd="0" destOrd="0" presId="urn:microsoft.com/office/officeart/2009/3/layout/HorizontalOrganizationChart"/>
    <dgm:cxn modelId="{7361D820-D323-4EA8-A8BD-6C8ED3405D8D}" type="presParOf" srcId="{7D4CCFD7-DD2C-4D33-8885-7491E1230F66}" destId="{8CA6657C-A81C-4A1F-9E47-35D9DCA73F2F}" srcOrd="0" destOrd="0" presId="urn:microsoft.com/office/officeart/2009/3/layout/HorizontalOrganizationChart"/>
    <dgm:cxn modelId="{0709A96D-DDA9-4C5E-9708-05347EFE49F9}" type="presParOf" srcId="{7D4CCFD7-DD2C-4D33-8885-7491E1230F66}" destId="{67001B35-2F16-4EE7-BE7A-F99B98C220B1}" srcOrd="1" destOrd="0" presId="urn:microsoft.com/office/officeart/2009/3/layout/HorizontalOrganizationChart"/>
    <dgm:cxn modelId="{24B0E414-E29C-435A-80E2-0102E5948776}" type="presParOf" srcId="{8B7863FF-4C3E-4474-B4DB-8F8DF9B947B6}" destId="{3F49DF74-D06B-4B34-A483-B4716FF99CEE}" srcOrd="1" destOrd="0" presId="urn:microsoft.com/office/officeart/2009/3/layout/HorizontalOrganizationChart"/>
    <dgm:cxn modelId="{D9ECBC8A-B900-4469-B063-39555F10A1FE}" type="presParOf" srcId="{8B7863FF-4C3E-4474-B4DB-8F8DF9B947B6}" destId="{240F99CC-1844-4605-AF97-F498CBDD0226}" srcOrd="2" destOrd="0" presId="urn:microsoft.com/office/officeart/2009/3/layout/HorizontalOrganizationChart"/>
    <dgm:cxn modelId="{32897B08-BD1E-496F-9007-983A93105CAA}" type="presParOf" srcId="{125FFDB7-D4CF-4B89-A22B-AB7CABE0C9DC}" destId="{97D11970-6455-4677-AFB0-99966959FF81}" srcOrd="2" destOrd="0" presId="urn:microsoft.com/office/officeart/2009/3/layout/HorizontalOrganizationChart"/>
    <dgm:cxn modelId="{8EFDFA0D-6337-4621-B2D4-263CB78F82EE}" type="presParOf" srcId="{125FFDB7-D4CF-4B89-A22B-AB7CABE0C9DC}" destId="{F0B8D6A4-E042-4439-88B3-8D5BED417527}" srcOrd="3" destOrd="0" presId="urn:microsoft.com/office/officeart/2009/3/layout/HorizontalOrganizationChart"/>
    <dgm:cxn modelId="{94C8E09E-399C-4C11-AC66-8D91966FB90B}" type="presParOf" srcId="{F0B8D6A4-E042-4439-88B3-8D5BED417527}" destId="{02C84D63-1AAD-4F25-868A-93C46E9A6329}" srcOrd="0" destOrd="0" presId="urn:microsoft.com/office/officeart/2009/3/layout/HorizontalOrganizationChart"/>
    <dgm:cxn modelId="{7770BBB5-C9A7-45BC-83FD-9E66A939A465}" type="presParOf" srcId="{02C84D63-1AAD-4F25-868A-93C46E9A6329}" destId="{B05F3355-91B4-4B14-8B65-D26638F8D05C}" srcOrd="0" destOrd="0" presId="urn:microsoft.com/office/officeart/2009/3/layout/HorizontalOrganizationChart"/>
    <dgm:cxn modelId="{987D16A6-8CC3-40D9-9A58-0E44FB887977}" type="presParOf" srcId="{02C84D63-1AAD-4F25-868A-93C46E9A6329}" destId="{A4F977FB-49C8-4042-8F85-3C7D79D84D34}" srcOrd="1" destOrd="0" presId="urn:microsoft.com/office/officeart/2009/3/layout/HorizontalOrganizationChart"/>
    <dgm:cxn modelId="{7A09F59E-2FE6-41D6-B262-54681EA7EEC4}" type="presParOf" srcId="{F0B8D6A4-E042-4439-88B3-8D5BED417527}" destId="{29761216-59BE-4F8E-8080-F9A7E6750D17}" srcOrd="1" destOrd="0" presId="urn:microsoft.com/office/officeart/2009/3/layout/HorizontalOrganizationChart"/>
    <dgm:cxn modelId="{803CCB03-4D4D-45A3-8ACC-990E7EAB2798}" type="presParOf" srcId="{F0B8D6A4-E042-4439-88B3-8D5BED417527}" destId="{0FFD2137-86B3-4F84-8CEA-216E68E23B5E}" srcOrd="2" destOrd="0" presId="urn:microsoft.com/office/officeart/2009/3/layout/HorizontalOrganizationChart"/>
    <dgm:cxn modelId="{2C46892A-C2AD-4B60-8817-8BE4A32FF296}" type="presParOf" srcId="{817BE446-DC05-4AA8-8C31-7FF37C9B5458}" destId="{02579A72-1D9F-481F-98ED-A83E054460C3}" srcOrd="2" destOrd="0" presId="urn:microsoft.com/office/officeart/2009/3/layout/HorizontalOrganizationChart"/>
    <dgm:cxn modelId="{0E8AD494-311C-40C5-9CFB-ED5FDD52FDD1}" type="presParOf" srcId="{0FF40478-6B9E-46F0-9098-0096EBC1572E}" destId="{BAF6A679-EFD1-436B-88C0-94CBCEB29F0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BEAFAA-8C70-442E-B9B7-098694EAFDFA}" type="doc">
      <dgm:prSet loTypeId="urn:microsoft.com/office/officeart/2005/8/layout/hierarchy3" loCatId="list" qsTypeId="urn:microsoft.com/office/officeart/2005/8/quickstyle/simple1#7" qsCatId="simple" csTypeId="urn:microsoft.com/office/officeart/2005/8/colors/accent1_2#8" csCatId="accent1" phldr="1"/>
      <dgm:spPr/>
      <dgm:t>
        <a:bodyPr/>
        <a:lstStyle/>
        <a:p>
          <a:endParaRPr lang="ru-RU"/>
        </a:p>
      </dgm:t>
    </dgm:pt>
    <dgm:pt modelId="{76EF1F5C-514A-41FA-9E22-376B78FAF2FE}">
      <dgm:prSet phldrT="[Текст]"/>
      <dgm:spPr/>
      <dgm:t>
        <a:bodyPr/>
        <a:lstStyle/>
        <a:p>
          <a:r>
            <a:rPr lang="ru-RU" dirty="0"/>
            <a:t>Мальчики</a:t>
          </a:r>
        </a:p>
      </dgm:t>
    </dgm:pt>
    <dgm:pt modelId="{0027F3E4-051A-4324-B961-5D0EFBB39EB4}" type="parTrans" cxnId="{2E799E2B-FA99-44B9-8C5A-BD8D60CC5912}">
      <dgm:prSet/>
      <dgm:spPr/>
      <dgm:t>
        <a:bodyPr/>
        <a:lstStyle/>
        <a:p>
          <a:endParaRPr lang="ru-RU"/>
        </a:p>
      </dgm:t>
    </dgm:pt>
    <dgm:pt modelId="{AD9352BA-559A-4B4C-B84D-BB74ADD7DCB1}" type="sibTrans" cxnId="{2E799E2B-FA99-44B9-8C5A-BD8D60CC5912}">
      <dgm:prSet/>
      <dgm:spPr/>
      <dgm:t>
        <a:bodyPr/>
        <a:lstStyle/>
        <a:p>
          <a:endParaRPr lang="ru-RU"/>
        </a:p>
      </dgm:t>
    </dgm:pt>
    <dgm:pt modelId="{55494BA2-065E-4BF4-8961-4F5F6133A20A}">
      <dgm:prSet phldrT="[Текст]" custT="1"/>
      <dgm:spPr/>
      <dgm:t>
        <a:bodyPr/>
        <a:lstStyle/>
        <a:p>
          <a:r>
            <a:rPr lang="ru-RU" sz="2400" dirty="0"/>
            <a:t>Восприятие художественного  мира в целом</a:t>
          </a:r>
        </a:p>
      </dgm:t>
    </dgm:pt>
    <dgm:pt modelId="{D13FA70C-B1B3-41AA-A2B1-EDE7AC64B8F0}" type="parTrans" cxnId="{2570A4A3-8D1F-411A-A435-671994E5F309}">
      <dgm:prSet/>
      <dgm:spPr/>
      <dgm:t>
        <a:bodyPr/>
        <a:lstStyle/>
        <a:p>
          <a:endParaRPr lang="ru-RU"/>
        </a:p>
      </dgm:t>
    </dgm:pt>
    <dgm:pt modelId="{16B75EAE-1587-4C8E-96AB-A581A37D7A77}" type="sibTrans" cxnId="{2570A4A3-8D1F-411A-A435-671994E5F309}">
      <dgm:prSet/>
      <dgm:spPr/>
      <dgm:t>
        <a:bodyPr/>
        <a:lstStyle/>
        <a:p>
          <a:endParaRPr lang="ru-RU"/>
        </a:p>
      </dgm:t>
    </dgm:pt>
    <dgm:pt modelId="{76CB81D7-CD60-4886-B746-45BC75BFE6C2}">
      <dgm:prSet phldrT="[Текст]"/>
      <dgm:spPr/>
      <dgm:t>
        <a:bodyPr/>
        <a:lstStyle/>
        <a:p>
          <a:r>
            <a:rPr lang="ru-RU" dirty="0"/>
            <a:t>Девочки</a:t>
          </a:r>
        </a:p>
      </dgm:t>
    </dgm:pt>
    <dgm:pt modelId="{6E2B76CC-D0BB-47A3-A715-3102D1C3655C}" type="parTrans" cxnId="{54846560-CCB5-4F7C-90AE-010BF4A4C555}">
      <dgm:prSet/>
      <dgm:spPr/>
      <dgm:t>
        <a:bodyPr/>
        <a:lstStyle/>
        <a:p>
          <a:endParaRPr lang="ru-RU"/>
        </a:p>
      </dgm:t>
    </dgm:pt>
    <dgm:pt modelId="{738F89A4-D030-4BB0-9E09-3421F69EE870}" type="sibTrans" cxnId="{54846560-CCB5-4F7C-90AE-010BF4A4C555}">
      <dgm:prSet/>
      <dgm:spPr/>
      <dgm:t>
        <a:bodyPr/>
        <a:lstStyle/>
        <a:p>
          <a:endParaRPr lang="ru-RU"/>
        </a:p>
      </dgm:t>
    </dgm:pt>
    <dgm:pt modelId="{CD710E09-ED55-448B-9E34-91EF0468AECB}">
      <dgm:prSet phldrT="[Текст]" custT="1"/>
      <dgm:spPr/>
      <dgm:t>
        <a:bodyPr/>
        <a:lstStyle/>
        <a:p>
          <a:r>
            <a:rPr lang="ru-RU" sz="2400" dirty="0"/>
            <a:t>Восприятие художественного  мира в деталях</a:t>
          </a:r>
        </a:p>
      </dgm:t>
    </dgm:pt>
    <dgm:pt modelId="{5CF72285-F4AD-48CD-AF50-177A75AEB58F}" type="parTrans" cxnId="{0D093D60-87AE-4149-AC8E-F23180F91AC0}">
      <dgm:prSet/>
      <dgm:spPr/>
      <dgm:t>
        <a:bodyPr/>
        <a:lstStyle/>
        <a:p>
          <a:endParaRPr lang="ru-RU"/>
        </a:p>
      </dgm:t>
    </dgm:pt>
    <dgm:pt modelId="{C6AE76D9-835C-4412-95F8-839AC9C543C6}" type="sibTrans" cxnId="{0D093D60-87AE-4149-AC8E-F23180F91AC0}">
      <dgm:prSet/>
      <dgm:spPr/>
      <dgm:t>
        <a:bodyPr/>
        <a:lstStyle/>
        <a:p>
          <a:endParaRPr lang="ru-RU"/>
        </a:p>
      </dgm:t>
    </dgm:pt>
    <dgm:pt modelId="{3D597072-BBD5-4474-842D-711D70092EA1}">
      <dgm:prSet phldrT="[Текст]" custT="1"/>
      <dgm:spPr/>
      <dgm:t>
        <a:bodyPr/>
        <a:lstStyle/>
        <a:p>
          <a:r>
            <a:rPr lang="ru-RU" sz="2000" dirty="0"/>
            <a:t>Частое использование глаголов: рисовать, лепить, раскрашивать</a:t>
          </a:r>
        </a:p>
      </dgm:t>
    </dgm:pt>
    <dgm:pt modelId="{D9BF77C5-F8C8-42C0-8CCC-56705E6BBDCE}" type="parTrans" cxnId="{E339D75A-9A9D-45C6-A444-37B84CF25576}">
      <dgm:prSet/>
      <dgm:spPr/>
      <dgm:t>
        <a:bodyPr/>
        <a:lstStyle/>
        <a:p>
          <a:endParaRPr lang="ru-RU"/>
        </a:p>
      </dgm:t>
    </dgm:pt>
    <dgm:pt modelId="{335D5828-2954-4C88-8974-FD2283E696F4}" type="sibTrans" cxnId="{E339D75A-9A9D-45C6-A444-37B84CF25576}">
      <dgm:prSet/>
      <dgm:spPr/>
      <dgm:t>
        <a:bodyPr/>
        <a:lstStyle/>
        <a:p>
          <a:endParaRPr lang="ru-RU"/>
        </a:p>
      </dgm:t>
    </dgm:pt>
    <dgm:pt modelId="{EBB2F87F-F566-4B4A-8D35-0764D62E7285}">
      <dgm:prSet phldrT="[Текст]" custT="1"/>
      <dgm:spPr/>
      <dgm:t>
        <a:bodyPr/>
        <a:lstStyle/>
        <a:p>
          <a:r>
            <a:rPr lang="ru-RU" sz="1800" dirty="0"/>
            <a:t>Частое использование «добрых» прилагательных: прелестный, прекрасный, восхитительный</a:t>
          </a:r>
        </a:p>
      </dgm:t>
    </dgm:pt>
    <dgm:pt modelId="{E83D40DF-1AD2-40F3-860C-BBA0A41D6A8B}" type="parTrans" cxnId="{909AFECE-D8C6-4F45-83E4-2D74893D5A54}">
      <dgm:prSet/>
      <dgm:spPr/>
      <dgm:t>
        <a:bodyPr/>
        <a:lstStyle/>
        <a:p>
          <a:endParaRPr lang="ru-RU"/>
        </a:p>
      </dgm:t>
    </dgm:pt>
    <dgm:pt modelId="{A342BBE2-C5A0-4191-9B5C-A45CD0CA01E6}" type="sibTrans" cxnId="{909AFECE-D8C6-4F45-83E4-2D74893D5A54}">
      <dgm:prSet/>
      <dgm:spPr/>
      <dgm:t>
        <a:bodyPr/>
        <a:lstStyle/>
        <a:p>
          <a:endParaRPr lang="ru-RU"/>
        </a:p>
      </dgm:t>
    </dgm:pt>
    <dgm:pt modelId="{5AD107D0-7883-40CC-B790-C574A656B342}">
      <dgm:prSet phldrT="[Текст]" custT="1"/>
      <dgm:spPr/>
      <dgm:t>
        <a:bodyPr/>
        <a:lstStyle/>
        <a:p>
          <a:r>
            <a:rPr lang="ru-RU" sz="1800" dirty="0"/>
            <a:t>Частое использование эмоционально значимых слов: картина, муза, тронный зал</a:t>
          </a:r>
        </a:p>
      </dgm:t>
    </dgm:pt>
    <dgm:pt modelId="{AFC33DA4-5881-4250-85B0-346DF83F75CB}" type="parTrans" cxnId="{C5FF1CB3-8069-4648-9C54-2B0C66E2B439}">
      <dgm:prSet/>
      <dgm:spPr/>
      <dgm:t>
        <a:bodyPr/>
        <a:lstStyle/>
        <a:p>
          <a:endParaRPr lang="ru-RU"/>
        </a:p>
      </dgm:t>
    </dgm:pt>
    <dgm:pt modelId="{0D0DA0D8-4B14-4D44-AFB0-756FF421934F}" type="sibTrans" cxnId="{C5FF1CB3-8069-4648-9C54-2B0C66E2B439}">
      <dgm:prSet/>
      <dgm:spPr/>
      <dgm:t>
        <a:bodyPr/>
        <a:lstStyle/>
        <a:p>
          <a:endParaRPr lang="ru-RU"/>
        </a:p>
      </dgm:t>
    </dgm:pt>
    <dgm:pt modelId="{D156559B-0673-4BC3-AD20-B586A722EA7C}">
      <dgm:prSet phldrT="[Текст]" custT="1"/>
      <dgm:spPr/>
      <dgm:t>
        <a:bodyPr/>
        <a:lstStyle/>
        <a:p>
          <a:r>
            <a:rPr lang="ru-RU" sz="1800" dirty="0"/>
            <a:t>Частое использование позитивных эстетических глаголов: танцуют, улыбаются, хохочет</a:t>
          </a:r>
        </a:p>
      </dgm:t>
    </dgm:pt>
    <dgm:pt modelId="{C553F2C9-1555-43A9-9E5B-6E43B355A9AF}" type="parTrans" cxnId="{0899228B-025F-4FF3-935F-B63CC3BFE515}">
      <dgm:prSet/>
      <dgm:spPr/>
      <dgm:t>
        <a:bodyPr/>
        <a:lstStyle/>
        <a:p>
          <a:endParaRPr lang="ru-RU"/>
        </a:p>
      </dgm:t>
    </dgm:pt>
    <dgm:pt modelId="{31770AA1-7AF2-43ED-AD62-AC973231B714}" type="sibTrans" cxnId="{0899228B-025F-4FF3-935F-B63CC3BFE515}">
      <dgm:prSet/>
      <dgm:spPr/>
      <dgm:t>
        <a:bodyPr/>
        <a:lstStyle/>
        <a:p>
          <a:endParaRPr lang="ru-RU"/>
        </a:p>
      </dgm:t>
    </dgm:pt>
    <dgm:pt modelId="{7F6CFECD-B132-49FC-99C4-7450633E06C6}" type="pres">
      <dgm:prSet presAssocID="{CCBEAFAA-8C70-442E-B9B7-098694EAFDF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21AC460-349D-44B4-A631-BFE19E3E2292}" type="pres">
      <dgm:prSet presAssocID="{76EF1F5C-514A-41FA-9E22-376B78FAF2FE}" presName="root" presStyleCnt="0"/>
      <dgm:spPr/>
    </dgm:pt>
    <dgm:pt modelId="{30562144-3B6A-439C-8817-00BA0D54E1C9}" type="pres">
      <dgm:prSet presAssocID="{76EF1F5C-514A-41FA-9E22-376B78FAF2FE}" presName="rootComposite" presStyleCnt="0"/>
      <dgm:spPr/>
    </dgm:pt>
    <dgm:pt modelId="{B3A5D4A9-BCF2-4F2B-9BCF-D171D56F22DF}" type="pres">
      <dgm:prSet presAssocID="{76EF1F5C-514A-41FA-9E22-376B78FAF2FE}" presName="rootText" presStyleLbl="node1" presStyleIdx="0" presStyleCnt="2" custScaleX="178449"/>
      <dgm:spPr/>
    </dgm:pt>
    <dgm:pt modelId="{4E021EBF-6CCC-4358-8285-5E1354FB39B7}" type="pres">
      <dgm:prSet presAssocID="{76EF1F5C-514A-41FA-9E22-376B78FAF2FE}" presName="rootConnector" presStyleLbl="node1" presStyleIdx="0" presStyleCnt="2"/>
      <dgm:spPr/>
    </dgm:pt>
    <dgm:pt modelId="{FD1AB19A-2F3D-4871-A0D0-23A4C571DB88}" type="pres">
      <dgm:prSet presAssocID="{76EF1F5C-514A-41FA-9E22-376B78FAF2FE}" presName="childShape" presStyleCnt="0"/>
      <dgm:spPr/>
    </dgm:pt>
    <dgm:pt modelId="{CDE18FD6-4310-4D6E-95E2-33ECA8A536F5}" type="pres">
      <dgm:prSet presAssocID="{D13FA70C-B1B3-41AA-A2B1-EDE7AC64B8F0}" presName="Name13" presStyleLbl="parChTrans1D2" presStyleIdx="0" presStyleCnt="6"/>
      <dgm:spPr/>
    </dgm:pt>
    <dgm:pt modelId="{D7A8D0BB-AD6F-47BE-BF99-3CF9F9DAD745}" type="pres">
      <dgm:prSet presAssocID="{55494BA2-065E-4BF4-8961-4F5F6133A20A}" presName="childText" presStyleLbl="bgAcc1" presStyleIdx="0" presStyleCnt="6" custScaleX="226369">
        <dgm:presLayoutVars>
          <dgm:bulletEnabled val="1"/>
        </dgm:presLayoutVars>
      </dgm:prSet>
      <dgm:spPr/>
    </dgm:pt>
    <dgm:pt modelId="{C884EB16-0533-4CF8-891E-8E8049132A66}" type="pres">
      <dgm:prSet presAssocID="{D9BF77C5-F8C8-42C0-8CCC-56705E6BBDCE}" presName="Name13" presStyleLbl="parChTrans1D2" presStyleIdx="1" presStyleCnt="6"/>
      <dgm:spPr/>
    </dgm:pt>
    <dgm:pt modelId="{610F2B07-A6A1-4D92-8977-09547157A4A7}" type="pres">
      <dgm:prSet presAssocID="{3D597072-BBD5-4474-842D-711D70092EA1}" presName="childText" presStyleLbl="bgAcc1" presStyleIdx="1" presStyleCnt="6" custScaleX="226369">
        <dgm:presLayoutVars>
          <dgm:bulletEnabled val="1"/>
        </dgm:presLayoutVars>
      </dgm:prSet>
      <dgm:spPr/>
    </dgm:pt>
    <dgm:pt modelId="{8301875C-46CD-4A81-A576-901AE59BBE3F}" type="pres">
      <dgm:prSet presAssocID="{E83D40DF-1AD2-40F3-860C-BBA0A41D6A8B}" presName="Name13" presStyleLbl="parChTrans1D2" presStyleIdx="2" presStyleCnt="6"/>
      <dgm:spPr/>
    </dgm:pt>
    <dgm:pt modelId="{D559A0D0-E4B5-4E8B-8C2E-0E903D4E7105}" type="pres">
      <dgm:prSet presAssocID="{EBB2F87F-F566-4B4A-8D35-0764D62E7285}" presName="childText" presStyleLbl="bgAcc1" presStyleIdx="2" presStyleCnt="6" custScaleX="226369">
        <dgm:presLayoutVars>
          <dgm:bulletEnabled val="1"/>
        </dgm:presLayoutVars>
      </dgm:prSet>
      <dgm:spPr/>
    </dgm:pt>
    <dgm:pt modelId="{B5C9A8F7-D710-4B80-861D-BD4E9CEC8BAB}" type="pres">
      <dgm:prSet presAssocID="{76CB81D7-CD60-4886-B746-45BC75BFE6C2}" presName="root" presStyleCnt="0"/>
      <dgm:spPr/>
    </dgm:pt>
    <dgm:pt modelId="{DBB8F6D5-ABD3-4838-A3A4-A4E0B87779A2}" type="pres">
      <dgm:prSet presAssocID="{76CB81D7-CD60-4886-B746-45BC75BFE6C2}" presName="rootComposite" presStyleCnt="0"/>
      <dgm:spPr/>
    </dgm:pt>
    <dgm:pt modelId="{FA2E30DE-6321-4C00-B344-5142524B9549}" type="pres">
      <dgm:prSet presAssocID="{76CB81D7-CD60-4886-B746-45BC75BFE6C2}" presName="rootText" presStyleLbl="node1" presStyleIdx="1" presStyleCnt="2" custScaleX="186591"/>
      <dgm:spPr/>
    </dgm:pt>
    <dgm:pt modelId="{FC2AB23E-1D11-4AEB-8772-41ED03FB0511}" type="pres">
      <dgm:prSet presAssocID="{76CB81D7-CD60-4886-B746-45BC75BFE6C2}" presName="rootConnector" presStyleLbl="node1" presStyleIdx="1" presStyleCnt="2"/>
      <dgm:spPr/>
    </dgm:pt>
    <dgm:pt modelId="{94EA7214-998C-4A44-81A9-073AA865C073}" type="pres">
      <dgm:prSet presAssocID="{76CB81D7-CD60-4886-B746-45BC75BFE6C2}" presName="childShape" presStyleCnt="0"/>
      <dgm:spPr/>
    </dgm:pt>
    <dgm:pt modelId="{BBD0EB42-002C-4B3D-9FFB-BBF31523F3CA}" type="pres">
      <dgm:prSet presAssocID="{5CF72285-F4AD-48CD-AF50-177A75AEB58F}" presName="Name13" presStyleLbl="parChTrans1D2" presStyleIdx="3" presStyleCnt="6"/>
      <dgm:spPr/>
    </dgm:pt>
    <dgm:pt modelId="{10BCF968-BA51-4437-A187-C7DF880DA0F4}" type="pres">
      <dgm:prSet presAssocID="{CD710E09-ED55-448B-9E34-91EF0468AECB}" presName="childText" presStyleLbl="bgAcc1" presStyleIdx="3" presStyleCnt="6" custScaleX="226369">
        <dgm:presLayoutVars>
          <dgm:bulletEnabled val="1"/>
        </dgm:presLayoutVars>
      </dgm:prSet>
      <dgm:spPr/>
    </dgm:pt>
    <dgm:pt modelId="{C60E7BCE-23C5-4F05-A0B2-51D795B7CEE1}" type="pres">
      <dgm:prSet presAssocID="{AFC33DA4-5881-4250-85B0-346DF83F75CB}" presName="Name13" presStyleLbl="parChTrans1D2" presStyleIdx="4" presStyleCnt="6"/>
      <dgm:spPr/>
    </dgm:pt>
    <dgm:pt modelId="{071BC5B1-24C9-4019-B65A-E3F1986F1D1B}" type="pres">
      <dgm:prSet presAssocID="{5AD107D0-7883-40CC-B790-C574A656B342}" presName="childText" presStyleLbl="bgAcc1" presStyleIdx="4" presStyleCnt="6" custScaleX="226369">
        <dgm:presLayoutVars>
          <dgm:bulletEnabled val="1"/>
        </dgm:presLayoutVars>
      </dgm:prSet>
      <dgm:spPr/>
    </dgm:pt>
    <dgm:pt modelId="{087DA111-3F1C-459F-8A76-FB6F7A3DEB2B}" type="pres">
      <dgm:prSet presAssocID="{C553F2C9-1555-43A9-9E5B-6E43B355A9AF}" presName="Name13" presStyleLbl="parChTrans1D2" presStyleIdx="5" presStyleCnt="6"/>
      <dgm:spPr/>
    </dgm:pt>
    <dgm:pt modelId="{1186DAD3-6616-4FAB-A819-E1E381294154}" type="pres">
      <dgm:prSet presAssocID="{D156559B-0673-4BC3-AD20-B586A722EA7C}" presName="childText" presStyleLbl="bgAcc1" presStyleIdx="5" presStyleCnt="6" custScaleX="226369">
        <dgm:presLayoutVars>
          <dgm:bulletEnabled val="1"/>
        </dgm:presLayoutVars>
      </dgm:prSet>
      <dgm:spPr/>
    </dgm:pt>
  </dgm:ptLst>
  <dgm:cxnLst>
    <dgm:cxn modelId="{E1910B0D-9E30-4154-821A-4B66A0F05995}" type="presOf" srcId="{76CB81D7-CD60-4886-B746-45BC75BFE6C2}" destId="{FA2E30DE-6321-4C00-B344-5142524B9549}" srcOrd="0" destOrd="0" presId="urn:microsoft.com/office/officeart/2005/8/layout/hierarchy3"/>
    <dgm:cxn modelId="{A5C1C30F-1610-4B37-AC55-A92C97500B75}" type="presOf" srcId="{EBB2F87F-F566-4B4A-8D35-0764D62E7285}" destId="{D559A0D0-E4B5-4E8B-8C2E-0E903D4E7105}" srcOrd="0" destOrd="0" presId="urn:microsoft.com/office/officeart/2005/8/layout/hierarchy3"/>
    <dgm:cxn modelId="{5EB6C122-8945-4D47-9558-D801207F89FA}" type="presOf" srcId="{CD710E09-ED55-448B-9E34-91EF0468AECB}" destId="{10BCF968-BA51-4437-A187-C7DF880DA0F4}" srcOrd="0" destOrd="0" presId="urn:microsoft.com/office/officeart/2005/8/layout/hierarchy3"/>
    <dgm:cxn modelId="{2E799E2B-FA99-44B9-8C5A-BD8D60CC5912}" srcId="{CCBEAFAA-8C70-442E-B9B7-098694EAFDFA}" destId="{76EF1F5C-514A-41FA-9E22-376B78FAF2FE}" srcOrd="0" destOrd="0" parTransId="{0027F3E4-051A-4324-B961-5D0EFBB39EB4}" sibTransId="{AD9352BA-559A-4B4C-B84D-BB74ADD7DCB1}"/>
    <dgm:cxn modelId="{F2A48F31-F6AF-44A5-B94D-08016E719E2B}" type="presOf" srcId="{D156559B-0673-4BC3-AD20-B586A722EA7C}" destId="{1186DAD3-6616-4FAB-A819-E1E381294154}" srcOrd="0" destOrd="0" presId="urn:microsoft.com/office/officeart/2005/8/layout/hierarchy3"/>
    <dgm:cxn modelId="{77A31033-8336-4271-83F5-C8382BB06104}" type="presOf" srcId="{CCBEAFAA-8C70-442E-B9B7-098694EAFDFA}" destId="{7F6CFECD-B132-49FC-99C4-7450633E06C6}" srcOrd="0" destOrd="0" presId="urn:microsoft.com/office/officeart/2005/8/layout/hierarchy3"/>
    <dgm:cxn modelId="{0D093D60-87AE-4149-AC8E-F23180F91AC0}" srcId="{76CB81D7-CD60-4886-B746-45BC75BFE6C2}" destId="{CD710E09-ED55-448B-9E34-91EF0468AECB}" srcOrd="0" destOrd="0" parTransId="{5CF72285-F4AD-48CD-AF50-177A75AEB58F}" sibTransId="{C6AE76D9-835C-4412-95F8-839AC9C543C6}"/>
    <dgm:cxn modelId="{54846560-CCB5-4F7C-90AE-010BF4A4C555}" srcId="{CCBEAFAA-8C70-442E-B9B7-098694EAFDFA}" destId="{76CB81D7-CD60-4886-B746-45BC75BFE6C2}" srcOrd="1" destOrd="0" parTransId="{6E2B76CC-D0BB-47A3-A715-3102D1C3655C}" sibTransId="{738F89A4-D030-4BB0-9E09-3421F69EE870}"/>
    <dgm:cxn modelId="{66DCD666-449A-44F3-BC52-A75874D957B0}" type="presOf" srcId="{5CF72285-F4AD-48CD-AF50-177A75AEB58F}" destId="{BBD0EB42-002C-4B3D-9FFB-BBF31523F3CA}" srcOrd="0" destOrd="0" presId="urn:microsoft.com/office/officeart/2005/8/layout/hierarchy3"/>
    <dgm:cxn modelId="{48FD0F4A-42B9-420E-8483-B16228D37FD9}" type="presOf" srcId="{E83D40DF-1AD2-40F3-860C-BBA0A41D6A8B}" destId="{8301875C-46CD-4A81-A576-901AE59BBE3F}" srcOrd="0" destOrd="0" presId="urn:microsoft.com/office/officeart/2005/8/layout/hierarchy3"/>
    <dgm:cxn modelId="{EF7F1F6B-10B7-4E2A-87C4-A31734B77E1E}" type="presOf" srcId="{55494BA2-065E-4BF4-8961-4F5F6133A20A}" destId="{D7A8D0BB-AD6F-47BE-BF99-3CF9F9DAD745}" srcOrd="0" destOrd="0" presId="urn:microsoft.com/office/officeart/2005/8/layout/hierarchy3"/>
    <dgm:cxn modelId="{EFDDC74C-D966-4CFD-A2E5-5CBF274F88C8}" type="presOf" srcId="{D13FA70C-B1B3-41AA-A2B1-EDE7AC64B8F0}" destId="{CDE18FD6-4310-4D6E-95E2-33ECA8A536F5}" srcOrd="0" destOrd="0" presId="urn:microsoft.com/office/officeart/2005/8/layout/hierarchy3"/>
    <dgm:cxn modelId="{E339D75A-9A9D-45C6-A444-37B84CF25576}" srcId="{76EF1F5C-514A-41FA-9E22-376B78FAF2FE}" destId="{3D597072-BBD5-4474-842D-711D70092EA1}" srcOrd="1" destOrd="0" parTransId="{D9BF77C5-F8C8-42C0-8CCC-56705E6BBDCE}" sibTransId="{335D5828-2954-4C88-8974-FD2283E696F4}"/>
    <dgm:cxn modelId="{D360E484-FFDB-4390-BF2A-24DD346ABC6C}" type="presOf" srcId="{D9BF77C5-F8C8-42C0-8CCC-56705E6BBDCE}" destId="{C884EB16-0533-4CF8-891E-8E8049132A66}" srcOrd="0" destOrd="0" presId="urn:microsoft.com/office/officeart/2005/8/layout/hierarchy3"/>
    <dgm:cxn modelId="{0899228B-025F-4FF3-935F-B63CC3BFE515}" srcId="{76CB81D7-CD60-4886-B746-45BC75BFE6C2}" destId="{D156559B-0673-4BC3-AD20-B586A722EA7C}" srcOrd="2" destOrd="0" parTransId="{C553F2C9-1555-43A9-9E5B-6E43B355A9AF}" sibTransId="{31770AA1-7AF2-43ED-AD62-AC973231B714}"/>
    <dgm:cxn modelId="{844EFB94-05A5-4E3E-B2F4-587024C19DC2}" type="presOf" srcId="{76EF1F5C-514A-41FA-9E22-376B78FAF2FE}" destId="{4E021EBF-6CCC-4358-8285-5E1354FB39B7}" srcOrd="1" destOrd="0" presId="urn:microsoft.com/office/officeart/2005/8/layout/hierarchy3"/>
    <dgm:cxn modelId="{2570A4A3-8D1F-411A-A435-671994E5F309}" srcId="{76EF1F5C-514A-41FA-9E22-376B78FAF2FE}" destId="{55494BA2-065E-4BF4-8961-4F5F6133A20A}" srcOrd="0" destOrd="0" parTransId="{D13FA70C-B1B3-41AA-A2B1-EDE7AC64B8F0}" sibTransId="{16B75EAE-1587-4C8E-96AB-A581A37D7A77}"/>
    <dgm:cxn modelId="{C14D81A4-4A8C-4F45-A59A-2CC1E6193992}" type="presOf" srcId="{AFC33DA4-5881-4250-85B0-346DF83F75CB}" destId="{C60E7BCE-23C5-4F05-A0B2-51D795B7CEE1}" srcOrd="0" destOrd="0" presId="urn:microsoft.com/office/officeart/2005/8/layout/hierarchy3"/>
    <dgm:cxn modelId="{950C7FA8-2B23-4383-A981-A5460059E708}" type="presOf" srcId="{76CB81D7-CD60-4886-B746-45BC75BFE6C2}" destId="{FC2AB23E-1D11-4AEB-8772-41ED03FB0511}" srcOrd="1" destOrd="0" presId="urn:microsoft.com/office/officeart/2005/8/layout/hierarchy3"/>
    <dgm:cxn modelId="{203DA7AB-039E-4C29-824C-E6DF7C6A96E2}" type="presOf" srcId="{76EF1F5C-514A-41FA-9E22-376B78FAF2FE}" destId="{B3A5D4A9-BCF2-4F2B-9BCF-D171D56F22DF}" srcOrd="0" destOrd="0" presId="urn:microsoft.com/office/officeart/2005/8/layout/hierarchy3"/>
    <dgm:cxn modelId="{C5FF1CB3-8069-4648-9C54-2B0C66E2B439}" srcId="{76CB81D7-CD60-4886-B746-45BC75BFE6C2}" destId="{5AD107D0-7883-40CC-B790-C574A656B342}" srcOrd="1" destOrd="0" parTransId="{AFC33DA4-5881-4250-85B0-346DF83F75CB}" sibTransId="{0D0DA0D8-4B14-4D44-AFB0-756FF421934F}"/>
    <dgm:cxn modelId="{909AFECE-D8C6-4F45-83E4-2D74893D5A54}" srcId="{76EF1F5C-514A-41FA-9E22-376B78FAF2FE}" destId="{EBB2F87F-F566-4B4A-8D35-0764D62E7285}" srcOrd="2" destOrd="0" parTransId="{E83D40DF-1AD2-40F3-860C-BBA0A41D6A8B}" sibTransId="{A342BBE2-C5A0-4191-9B5C-A45CD0CA01E6}"/>
    <dgm:cxn modelId="{19997DD9-DF95-49C1-8B41-901D04927E5F}" type="presOf" srcId="{5AD107D0-7883-40CC-B790-C574A656B342}" destId="{071BC5B1-24C9-4019-B65A-E3F1986F1D1B}" srcOrd="0" destOrd="0" presId="urn:microsoft.com/office/officeart/2005/8/layout/hierarchy3"/>
    <dgm:cxn modelId="{E03BBFE4-1DAE-4D49-B15F-6FFB3A246B64}" type="presOf" srcId="{C553F2C9-1555-43A9-9E5B-6E43B355A9AF}" destId="{087DA111-3F1C-459F-8A76-FB6F7A3DEB2B}" srcOrd="0" destOrd="0" presId="urn:microsoft.com/office/officeart/2005/8/layout/hierarchy3"/>
    <dgm:cxn modelId="{7240E6E7-BF19-49A7-97A2-B1D7128BDB1E}" type="presOf" srcId="{3D597072-BBD5-4474-842D-711D70092EA1}" destId="{610F2B07-A6A1-4D92-8977-09547157A4A7}" srcOrd="0" destOrd="0" presId="urn:microsoft.com/office/officeart/2005/8/layout/hierarchy3"/>
    <dgm:cxn modelId="{CFBD4414-643C-4F74-A6BE-1B257C28F4BD}" type="presParOf" srcId="{7F6CFECD-B132-49FC-99C4-7450633E06C6}" destId="{621AC460-349D-44B4-A631-BFE19E3E2292}" srcOrd="0" destOrd="0" presId="urn:microsoft.com/office/officeart/2005/8/layout/hierarchy3"/>
    <dgm:cxn modelId="{C0ADB557-BC39-4201-8BEB-9521CAF9AC0C}" type="presParOf" srcId="{621AC460-349D-44B4-A631-BFE19E3E2292}" destId="{30562144-3B6A-439C-8817-00BA0D54E1C9}" srcOrd="0" destOrd="0" presId="urn:microsoft.com/office/officeart/2005/8/layout/hierarchy3"/>
    <dgm:cxn modelId="{5852134F-E933-4E0A-AEF8-3DCB9CCDDD0A}" type="presParOf" srcId="{30562144-3B6A-439C-8817-00BA0D54E1C9}" destId="{B3A5D4A9-BCF2-4F2B-9BCF-D171D56F22DF}" srcOrd="0" destOrd="0" presId="urn:microsoft.com/office/officeart/2005/8/layout/hierarchy3"/>
    <dgm:cxn modelId="{56D83233-F7EC-4679-825A-B229E0228F99}" type="presParOf" srcId="{30562144-3B6A-439C-8817-00BA0D54E1C9}" destId="{4E021EBF-6CCC-4358-8285-5E1354FB39B7}" srcOrd="1" destOrd="0" presId="urn:microsoft.com/office/officeart/2005/8/layout/hierarchy3"/>
    <dgm:cxn modelId="{E096313D-E022-4575-9EB6-706053F9654D}" type="presParOf" srcId="{621AC460-349D-44B4-A631-BFE19E3E2292}" destId="{FD1AB19A-2F3D-4871-A0D0-23A4C571DB88}" srcOrd="1" destOrd="0" presId="urn:microsoft.com/office/officeart/2005/8/layout/hierarchy3"/>
    <dgm:cxn modelId="{4FB6481E-1FF9-486A-BC56-6EBA529B8489}" type="presParOf" srcId="{FD1AB19A-2F3D-4871-A0D0-23A4C571DB88}" destId="{CDE18FD6-4310-4D6E-95E2-33ECA8A536F5}" srcOrd="0" destOrd="0" presId="urn:microsoft.com/office/officeart/2005/8/layout/hierarchy3"/>
    <dgm:cxn modelId="{4D7C6AAC-C3A7-47AE-9410-20AC24A4ADF3}" type="presParOf" srcId="{FD1AB19A-2F3D-4871-A0D0-23A4C571DB88}" destId="{D7A8D0BB-AD6F-47BE-BF99-3CF9F9DAD745}" srcOrd="1" destOrd="0" presId="urn:microsoft.com/office/officeart/2005/8/layout/hierarchy3"/>
    <dgm:cxn modelId="{16DD25B3-1E28-43C2-AE39-1E186189A84F}" type="presParOf" srcId="{FD1AB19A-2F3D-4871-A0D0-23A4C571DB88}" destId="{C884EB16-0533-4CF8-891E-8E8049132A66}" srcOrd="2" destOrd="0" presId="urn:microsoft.com/office/officeart/2005/8/layout/hierarchy3"/>
    <dgm:cxn modelId="{FF41D550-2F75-4A27-854F-AE03B2EEF67C}" type="presParOf" srcId="{FD1AB19A-2F3D-4871-A0D0-23A4C571DB88}" destId="{610F2B07-A6A1-4D92-8977-09547157A4A7}" srcOrd="3" destOrd="0" presId="urn:microsoft.com/office/officeart/2005/8/layout/hierarchy3"/>
    <dgm:cxn modelId="{D1C0D652-64A2-44F8-A9DA-A1823BB4C1AD}" type="presParOf" srcId="{FD1AB19A-2F3D-4871-A0D0-23A4C571DB88}" destId="{8301875C-46CD-4A81-A576-901AE59BBE3F}" srcOrd="4" destOrd="0" presId="urn:microsoft.com/office/officeart/2005/8/layout/hierarchy3"/>
    <dgm:cxn modelId="{52FE0B7C-B097-4DE4-82AE-1DE5CF885A1E}" type="presParOf" srcId="{FD1AB19A-2F3D-4871-A0D0-23A4C571DB88}" destId="{D559A0D0-E4B5-4E8B-8C2E-0E903D4E7105}" srcOrd="5" destOrd="0" presId="urn:microsoft.com/office/officeart/2005/8/layout/hierarchy3"/>
    <dgm:cxn modelId="{1D8FBA54-6C3C-404A-96AB-99A55B75F6DA}" type="presParOf" srcId="{7F6CFECD-B132-49FC-99C4-7450633E06C6}" destId="{B5C9A8F7-D710-4B80-861D-BD4E9CEC8BAB}" srcOrd="1" destOrd="0" presId="urn:microsoft.com/office/officeart/2005/8/layout/hierarchy3"/>
    <dgm:cxn modelId="{3A2C8947-434B-47A6-902D-2C26155269AF}" type="presParOf" srcId="{B5C9A8F7-D710-4B80-861D-BD4E9CEC8BAB}" destId="{DBB8F6D5-ABD3-4838-A3A4-A4E0B87779A2}" srcOrd="0" destOrd="0" presId="urn:microsoft.com/office/officeart/2005/8/layout/hierarchy3"/>
    <dgm:cxn modelId="{DEB4F2D0-684C-4332-9BE8-583C0ED6843E}" type="presParOf" srcId="{DBB8F6D5-ABD3-4838-A3A4-A4E0B87779A2}" destId="{FA2E30DE-6321-4C00-B344-5142524B9549}" srcOrd="0" destOrd="0" presId="urn:microsoft.com/office/officeart/2005/8/layout/hierarchy3"/>
    <dgm:cxn modelId="{A9A954A5-5E98-4F8A-8F64-51C37AACBEC2}" type="presParOf" srcId="{DBB8F6D5-ABD3-4838-A3A4-A4E0B87779A2}" destId="{FC2AB23E-1D11-4AEB-8772-41ED03FB0511}" srcOrd="1" destOrd="0" presId="urn:microsoft.com/office/officeart/2005/8/layout/hierarchy3"/>
    <dgm:cxn modelId="{9FCE9EB2-7003-4CD9-8D31-6C2A39AE4CD5}" type="presParOf" srcId="{B5C9A8F7-D710-4B80-861D-BD4E9CEC8BAB}" destId="{94EA7214-998C-4A44-81A9-073AA865C073}" srcOrd="1" destOrd="0" presId="urn:microsoft.com/office/officeart/2005/8/layout/hierarchy3"/>
    <dgm:cxn modelId="{F53B29C9-8C66-4DF3-BA04-EB48ADBF25C5}" type="presParOf" srcId="{94EA7214-998C-4A44-81A9-073AA865C073}" destId="{BBD0EB42-002C-4B3D-9FFB-BBF31523F3CA}" srcOrd="0" destOrd="0" presId="urn:microsoft.com/office/officeart/2005/8/layout/hierarchy3"/>
    <dgm:cxn modelId="{F1659159-0C7B-4030-926D-6B55CA7801DB}" type="presParOf" srcId="{94EA7214-998C-4A44-81A9-073AA865C073}" destId="{10BCF968-BA51-4437-A187-C7DF880DA0F4}" srcOrd="1" destOrd="0" presId="urn:microsoft.com/office/officeart/2005/8/layout/hierarchy3"/>
    <dgm:cxn modelId="{A3CC5E27-0281-4F22-92DE-34DBED4A81CE}" type="presParOf" srcId="{94EA7214-998C-4A44-81A9-073AA865C073}" destId="{C60E7BCE-23C5-4F05-A0B2-51D795B7CEE1}" srcOrd="2" destOrd="0" presId="urn:microsoft.com/office/officeart/2005/8/layout/hierarchy3"/>
    <dgm:cxn modelId="{A0283924-2F4A-473A-B4C5-472F62FFD946}" type="presParOf" srcId="{94EA7214-998C-4A44-81A9-073AA865C073}" destId="{071BC5B1-24C9-4019-B65A-E3F1986F1D1B}" srcOrd="3" destOrd="0" presId="urn:microsoft.com/office/officeart/2005/8/layout/hierarchy3"/>
    <dgm:cxn modelId="{499C81E7-142B-468B-B500-8758655E40C3}" type="presParOf" srcId="{94EA7214-998C-4A44-81A9-073AA865C073}" destId="{087DA111-3F1C-459F-8A76-FB6F7A3DEB2B}" srcOrd="4" destOrd="0" presId="urn:microsoft.com/office/officeart/2005/8/layout/hierarchy3"/>
    <dgm:cxn modelId="{05B643E4-D1A0-4744-AD92-A4BE18FF1DA8}" type="presParOf" srcId="{94EA7214-998C-4A44-81A9-073AA865C073}" destId="{1186DAD3-6616-4FAB-A819-E1E38129415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447BD-4219-43D5-ADB9-971AC9065A08}">
      <dsp:nvSpPr>
        <dsp:cNvPr id="0" name=""/>
        <dsp:cNvSpPr/>
      </dsp:nvSpPr>
      <dsp:spPr>
        <a:xfrm>
          <a:off x="16823" y="2379"/>
          <a:ext cx="1831095" cy="6618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Arial" pitchFamily="34" charset="0"/>
              <a:cs typeface="Arial" pitchFamily="34" charset="0"/>
            </a:rPr>
            <a:t>Аспекты речи</a:t>
          </a:r>
        </a:p>
      </dsp:txBody>
      <dsp:txXfrm>
        <a:off x="36207" y="21763"/>
        <a:ext cx="1792327" cy="623051"/>
      </dsp:txXfrm>
    </dsp:sp>
    <dsp:sp modelId="{645335F5-C07E-49F3-867A-20664B03ED06}">
      <dsp:nvSpPr>
        <dsp:cNvPr id="0" name=""/>
        <dsp:cNvSpPr/>
      </dsp:nvSpPr>
      <dsp:spPr>
        <a:xfrm rot="5235518">
          <a:off x="909206" y="692463"/>
          <a:ext cx="86272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DFBE9D-A2CF-413F-A9BE-5AC36490D93F}">
      <dsp:nvSpPr>
        <dsp:cNvPr id="0" name=""/>
        <dsp:cNvSpPr/>
      </dsp:nvSpPr>
      <dsp:spPr>
        <a:xfrm>
          <a:off x="141060" y="836546"/>
          <a:ext cx="1664529" cy="704063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Словарный запас</a:t>
          </a:r>
        </a:p>
      </dsp:txBody>
      <dsp:txXfrm>
        <a:off x="161681" y="857167"/>
        <a:ext cx="1623287" cy="662821"/>
      </dsp:txXfrm>
    </dsp:sp>
    <dsp:sp modelId="{F38F2B1A-D5EA-484F-99B6-63A8B8D0EE61}">
      <dsp:nvSpPr>
        <dsp:cNvPr id="0" name=""/>
        <dsp:cNvSpPr/>
      </dsp:nvSpPr>
      <dsp:spPr>
        <a:xfrm rot="5406579">
          <a:off x="860409" y="1652526"/>
          <a:ext cx="223833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D2E7D-57C8-4B01-A147-ED4ABC0E47F3}">
      <dsp:nvSpPr>
        <dsp:cNvPr id="0" name=""/>
        <dsp:cNvSpPr/>
      </dsp:nvSpPr>
      <dsp:spPr>
        <a:xfrm>
          <a:off x="139339" y="1880261"/>
          <a:ext cx="1664529" cy="414815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Части речи</a:t>
          </a:r>
        </a:p>
      </dsp:txBody>
      <dsp:txXfrm>
        <a:off x="151489" y="1892411"/>
        <a:ext cx="1640229" cy="390515"/>
      </dsp:txXfrm>
    </dsp:sp>
    <dsp:sp modelId="{FE091924-97B9-47DC-A225-5B467B148C99}">
      <dsp:nvSpPr>
        <dsp:cNvPr id="0" name=""/>
        <dsp:cNvSpPr/>
      </dsp:nvSpPr>
      <dsp:spPr>
        <a:xfrm rot="5540809">
          <a:off x="921266" y="2332909"/>
          <a:ext cx="75827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818CA1-C389-4D50-8CBD-C3075F5AF71D}">
      <dsp:nvSpPr>
        <dsp:cNvPr id="0" name=""/>
        <dsp:cNvSpPr/>
      </dsp:nvSpPr>
      <dsp:spPr>
        <a:xfrm>
          <a:off x="105163" y="2486561"/>
          <a:ext cx="1664529" cy="87006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Связность речи</a:t>
          </a:r>
        </a:p>
      </dsp:txBody>
      <dsp:txXfrm>
        <a:off x="130646" y="2512044"/>
        <a:ext cx="1613563" cy="819095"/>
      </dsp:txXfrm>
    </dsp:sp>
    <dsp:sp modelId="{44639038-C4E7-4394-95DE-C3A069F5107F}">
      <dsp:nvSpPr>
        <dsp:cNvPr id="0" name=""/>
        <dsp:cNvSpPr/>
      </dsp:nvSpPr>
      <dsp:spPr>
        <a:xfrm rot="5296582">
          <a:off x="952071" y="3356791"/>
          <a:ext cx="390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39E48-8ADF-4C28-BC06-B666430B5C57}">
      <dsp:nvSpPr>
        <dsp:cNvPr id="0" name=""/>
        <dsp:cNvSpPr/>
      </dsp:nvSpPr>
      <dsp:spPr>
        <a:xfrm>
          <a:off x="136851" y="3472779"/>
          <a:ext cx="1664529" cy="100368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Эмоциональность</a:t>
          </a:r>
        </a:p>
      </dsp:txBody>
      <dsp:txXfrm>
        <a:off x="166248" y="3502176"/>
        <a:ext cx="1605735" cy="944888"/>
      </dsp:txXfrm>
    </dsp:sp>
    <dsp:sp modelId="{E05B4F2F-3A2D-4BCF-9F45-C9C53F5E292F}">
      <dsp:nvSpPr>
        <dsp:cNvPr id="0" name=""/>
        <dsp:cNvSpPr/>
      </dsp:nvSpPr>
      <dsp:spPr>
        <a:xfrm rot="5482714">
          <a:off x="932740" y="4498805"/>
          <a:ext cx="44733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A40BA-A90E-4CD7-9278-06873C478A7A}">
      <dsp:nvSpPr>
        <dsp:cNvPr id="0" name=""/>
        <dsp:cNvSpPr/>
      </dsp:nvSpPr>
      <dsp:spPr>
        <a:xfrm>
          <a:off x="49067" y="4636967"/>
          <a:ext cx="1787098" cy="877599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Читательские интересы</a:t>
          </a:r>
        </a:p>
      </dsp:txBody>
      <dsp:txXfrm>
        <a:off x="74771" y="4662671"/>
        <a:ext cx="1735690" cy="826191"/>
      </dsp:txXfrm>
    </dsp:sp>
    <dsp:sp modelId="{F939D9F4-FD03-48E9-9E47-052D267D65D2}">
      <dsp:nvSpPr>
        <dsp:cNvPr id="0" name=""/>
        <dsp:cNvSpPr/>
      </dsp:nvSpPr>
      <dsp:spPr>
        <a:xfrm>
          <a:off x="2302986" y="2379"/>
          <a:ext cx="2647278" cy="6618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Arial" pitchFamily="34" charset="0"/>
              <a:cs typeface="Arial" pitchFamily="34" charset="0"/>
            </a:rPr>
            <a:t>Мальчики</a:t>
          </a:r>
        </a:p>
      </dsp:txBody>
      <dsp:txXfrm>
        <a:off x="2322370" y="21763"/>
        <a:ext cx="2608510" cy="623051"/>
      </dsp:txXfrm>
    </dsp:sp>
    <dsp:sp modelId="{934D1C63-6D3E-4DED-826D-A3B1C2897480}">
      <dsp:nvSpPr>
        <dsp:cNvPr id="0" name=""/>
        <dsp:cNvSpPr/>
      </dsp:nvSpPr>
      <dsp:spPr>
        <a:xfrm rot="5235518">
          <a:off x="3603460" y="692463"/>
          <a:ext cx="86272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8BC265-070F-446E-B62A-29770D18EF98}">
      <dsp:nvSpPr>
        <dsp:cNvPr id="0" name=""/>
        <dsp:cNvSpPr/>
      </dsp:nvSpPr>
      <dsp:spPr>
        <a:xfrm>
          <a:off x="2296792" y="836546"/>
          <a:ext cx="2741574" cy="704063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Достаточно широкий и с годами увеличивается за счет общих понятий</a:t>
          </a:r>
        </a:p>
      </dsp:txBody>
      <dsp:txXfrm>
        <a:off x="2317413" y="857167"/>
        <a:ext cx="2700332" cy="662821"/>
      </dsp:txXfrm>
    </dsp:sp>
    <dsp:sp modelId="{2F61D80E-4618-4387-8D11-D5AFF01A3BE9}">
      <dsp:nvSpPr>
        <dsp:cNvPr id="0" name=""/>
        <dsp:cNvSpPr/>
      </dsp:nvSpPr>
      <dsp:spPr>
        <a:xfrm rot="5406579">
          <a:off x="3554663" y="1652526"/>
          <a:ext cx="223833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16B4AE-13E6-40D8-AC8F-0729E106C8DA}">
      <dsp:nvSpPr>
        <dsp:cNvPr id="0" name=""/>
        <dsp:cNvSpPr/>
      </dsp:nvSpPr>
      <dsp:spPr>
        <a:xfrm>
          <a:off x="2311630" y="1880261"/>
          <a:ext cx="2708456" cy="414815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Глаголы, междометия, местоимения</a:t>
          </a:r>
        </a:p>
      </dsp:txBody>
      <dsp:txXfrm>
        <a:off x="2323780" y="1892411"/>
        <a:ext cx="2684156" cy="390515"/>
      </dsp:txXfrm>
    </dsp:sp>
    <dsp:sp modelId="{162C13E4-6A37-4A17-9007-610E2626E9B5}">
      <dsp:nvSpPr>
        <dsp:cNvPr id="0" name=""/>
        <dsp:cNvSpPr/>
      </dsp:nvSpPr>
      <dsp:spPr>
        <a:xfrm rot="5540809">
          <a:off x="3615521" y="2332909"/>
          <a:ext cx="75827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965F1-54E0-4A19-B0C4-77C202620A37}">
      <dsp:nvSpPr>
        <dsp:cNvPr id="0" name=""/>
        <dsp:cNvSpPr/>
      </dsp:nvSpPr>
      <dsp:spPr>
        <a:xfrm>
          <a:off x="2223594" y="2486561"/>
          <a:ext cx="2816174" cy="87006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Речь менее связная, т.к. мальчики предпочитают понять содержание, а не заучивать. Склонны к выработке собственных формулировок</a:t>
          </a:r>
        </a:p>
      </dsp:txBody>
      <dsp:txXfrm>
        <a:off x="2249077" y="2512044"/>
        <a:ext cx="2765208" cy="819095"/>
      </dsp:txXfrm>
    </dsp:sp>
    <dsp:sp modelId="{56976CF3-5E08-4DA0-820B-83D43B26C2B8}">
      <dsp:nvSpPr>
        <dsp:cNvPr id="0" name=""/>
        <dsp:cNvSpPr/>
      </dsp:nvSpPr>
      <dsp:spPr>
        <a:xfrm rot="5344180">
          <a:off x="3633854" y="3362543"/>
          <a:ext cx="11858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834FEE-AAB7-434A-9A27-7C3CC0AEBA0C}">
      <dsp:nvSpPr>
        <dsp:cNvPr id="0" name=""/>
        <dsp:cNvSpPr/>
      </dsp:nvSpPr>
      <dsp:spPr>
        <a:xfrm>
          <a:off x="2264773" y="3484282"/>
          <a:ext cx="2768391" cy="100368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Менее эмоциональны, чаще молчат. Нужно больше времени, чтобы подобрать слова и высказать их</a:t>
          </a:r>
        </a:p>
      </dsp:txBody>
      <dsp:txXfrm>
        <a:off x="2294170" y="3513679"/>
        <a:ext cx="2709597" cy="944888"/>
      </dsp:txXfrm>
    </dsp:sp>
    <dsp:sp modelId="{9CC40817-0D1F-4131-9D68-D002954380B1}">
      <dsp:nvSpPr>
        <dsp:cNvPr id="0" name=""/>
        <dsp:cNvSpPr/>
      </dsp:nvSpPr>
      <dsp:spPr>
        <a:xfrm rot="5438167">
          <a:off x="3625973" y="4504556"/>
          <a:ext cx="33193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79A2F-C131-4D1C-A097-0BC95C69AE25}">
      <dsp:nvSpPr>
        <dsp:cNvPr id="0" name=""/>
        <dsp:cNvSpPr/>
      </dsp:nvSpPr>
      <dsp:spPr>
        <a:xfrm>
          <a:off x="2307288" y="4636967"/>
          <a:ext cx="2659164" cy="877599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Тексты про машины, оружие, все, что связано с техникой, спортом, войнами</a:t>
          </a:r>
        </a:p>
      </dsp:txBody>
      <dsp:txXfrm>
        <a:off x="2332992" y="4662671"/>
        <a:ext cx="2607756" cy="826191"/>
      </dsp:txXfrm>
    </dsp:sp>
    <dsp:sp modelId="{4729FF4A-53FE-49CA-97CB-7DD1E2979180}">
      <dsp:nvSpPr>
        <dsp:cNvPr id="0" name=""/>
        <dsp:cNvSpPr/>
      </dsp:nvSpPr>
      <dsp:spPr>
        <a:xfrm>
          <a:off x="5619086" y="2379"/>
          <a:ext cx="2647278" cy="6618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Arial" pitchFamily="34" charset="0"/>
              <a:cs typeface="Arial" pitchFamily="34" charset="0"/>
            </a:rPr>
            <a:t>Девочки</a:t>
          </a:r>
        </a:p>
      </dsp:txBody>
      <dsp:txXfrm>
        <a:off x="5638470" y="21763"/>
        <a:ext cx="2608510" cy="623051"/>
      </dsp:txXfrm>
    </dsp:sp>
    <dsp:sp modelId="{54EA7F66-28EE-42B5-AF9F-46EF5814FEDE}">
      <dsp:nvSpPr>
        <dsp:cNvPr id="0" name=""/>
        <dsp:cNvSpPr/>
      </dsp:nvSpPr>
      <dsp:spPr>
        <a:xfrm rot="5332387">
          <a:off x="6907834" y="692463"/>
          <a:ext cx="86190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345D54-B9BD-42FC-8291-D40F0432968E}">
      <dsp:nvSpPr>
        <dsp:cNvPr id="0" name=""/>
        <dsp:cNvSpPr/>
      </dsp:nvSpPr>
      <dsp:spPr>
        <a:xfrm>
          <a:off x="5422155" y="836546"/>
          <a:ext cx="3074787" cy="704063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 Меньшего объема</a:t>
          </a:r>
        </a:p>
      </dsp:txBody>
      <dsp:txXfrm>
        <a:off x="5442776" y="857167"/>
        <a:ext cx="3033545" cy="662821"/>
      </dsp:txXfrm>
    </dsp:sp>
    <dsp:sp modelId="{657880A0-ED71-4F9B-BFE6-2F11256CE3D4}">
      <dsp:nvSpPr>
        <dsp:cNvPr id="0" name=""/>
        <dsp:cNvSpPr/>
      </dsp:nvSpPr>
      <dsp:spPr>
        <a:xfrm rot="5482430">
          <a:off x="6835068" y="1652526"/>
          <a:ext cx="223930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B85696-8C76-487E-BD20-A2A705C2AC2D}">
      <dsp:nvSpPr>
        <dsp:cNvPr id="0" name=""/>
        <dsp:cNvSpPr/>
      </dsp:nvSpPr>
      <dsp:spPr>
        <a:xfrm>
          <a:off x="5400593" y="1880261"/>
          <a:ext cx="3074787" cy="414815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Существительные, прилагательные, глаголы, местоимения</a:t>
          </a:r>
        </a:p>
      </dsp:txBody>
      <dsp:txXfrm>
        <a:off x="5412743" y="1892411"/>
        <a:ext cx="3050487" cy="390515"/>
      </dsp:txXfrm>
    </dsp:sp>
    <dsp:sp modelId="{A94039EF-7A7A-418E-8C54-595A37794F61}">
      <dsp:nvSpPr>
        <dsp:cNvPr id="0" name=""/>
        <dsp:cNvSpPr/>
      </dsp:nvSpPr>
      <dsp:spPr>
        <a:xfrm rot="5400000">
          <a:off x="6900153" y="2332909"/>
          <a:ext cx="75666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D131E5-9E12-4FC5-9746-7E601D353B65}">
      <dsp:nvSpPr>
        <dsp:cNvPr id="0" name=""/>
        <dsp:cNvSpPr/>
      </dsp:nvSpPr>
      <dsp:spPr>
        <a:xfrm>
          <a:off x="5400593" y="2486561"/>
          <a:ext cx="3074787" cy="87006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Склонны к ответам заученными фразами. Быстрее осваивают грамматические основы речи.</a:t>
          </a:r>
        </a:p>
      </dsp:txBody>
      <dsp:txXfrm>
        <a:off x="5426076" y="2512044"/>
        <a:ext cx="3023821" cy="819095"/>
      </dsp:txXfrm>
    </dsp:sp>
    <dsp:sp modelId="{F9BD9AE5-E23D-4076-85BF-50935FDD088D}">
      <dsp:nvSpPr>
        <dsp:cNvPr id="0" name=""/>
        <dsp:cNvSpPr/>
      </dsp:nvSpPr>
      <dsp:spPr>
        <a:xfrm rot="5400000">
          <a:off x="6932066" y="3362543"/>
          <a:ext cx="11841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F8279-E7FC-486D-8257-A62FD57BA245}">
      <dsp:nvSpPr>
        <dsp:cNvPr id="0" name=""/>
        <dsp:cNvSpPr/>
      </dsp:nvSpPr>
      <dsp:spPr>
        <a:xfrm>
          <a:off x="5400593" y="3484282"/>
          <a:ext cx="3074787" cy="100368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Речь более эмоциональна. Используют отрицания, утверждения, в ответах прибегают к описаниям и передаче множества подробностей</a:t>
          </a:r>
        </a:p>
      </dsp:txBody>
      <dsp:txXfrm>
        <a:off x="5429990" y="3513679"/>
        <a:ext cx="3015993" cy="944888"/>
      </dsp:txXfrm>
    </dsp:sp>
    <dsp:sp modelId="{3EDB0521-A1E7-456B-8C29-DDBE09FF05B4}">
      <dsp:nvSpPr>
        <dsp:cNvPr id="0" name=""/>
        <dsp:cNvSpPr/>
      </dsp:nvSpPr>
      <dsp:spPr>
        <a:xfrm rot="5400000">
          <a:off x="6921394" y="4504556"/>
          <a:ext cx="33184" cy="11581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CFA8F7-A523-4984-A639-112BFB9BD531}">
      <dsp:nvSpPr>
        <dsp:cNvPr id="0" name=""/>
        <dsp:cNvSpPr/>
      </dsp:nvSpPr>
      <dsp:spPr>
        <a:xfrm>
          <a:off x="5400593" y="4636967"/>
          <a:ext cx="3074787" cy="877599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 pitchFamily="34" charset="0"/>
              <a:cs typeface="Arial" pitchFamily="34" charset="0"/>
            </a:rPr>
            <a:t>Ориентированы на сферу их непосредственного бытия. Интересуются описанием людей, их нравственными качествами</a:t>
          </a:r>
        </a:p>
      </dsp:txBody>
      <dsp:txXfrm>
        <a:off x="5426297" y="4662671"/>
        <a:ext cx="3023379" cy="8261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D11970-6455-4677-AFB0-99966959FF81}">
      <dsp:nvSpPr>
        <dsp:cNvPr id="0" name=""/>
        <dsp:cNvSpPr/>
      </dsp:nvSpPr>
      <dsp:spPr>
        <a:xfrm>
          <a:off x="5497031" y="4326174"/>
          <a:ext cx="499423" cy="5368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9711" y="0"/>
              </a:lnTo>
              <a:lnTo>
                <a:pt x="249711" y="536880"/>
              </a:lnTo>
              <a:lnTo>
                <a:pt x="499423" y="53688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29120-3B94-4A1D-96FA-1D8DED7EA569}">
      <dsp:nvSpPr>
        <dsp:cNvPr id="0" name=""/>
        <dsp:cNvSpPr/>
      </dsp:nvSpPr>
      <dsp:spPr>
        <a:xfrm>
          <a:off x="5497031" y="3789293"/>
          <a:ext cx="499423" cy="536880"/>
        </a:xfrm>
        <a:custGeom>
          <a:avLst/>
          <a:gdLst/>
          <a:ahLst/>
          <a:cxnLst/>
          <a:rect l="0" t="0" r="0" b="0"/>
          <a:pathLst>
            <a:path>
              <a:moveTo>
                <a:pt x="0" y="536880"/>
              </a:moveTo>
              <a:lnTo>
                <a:pt x="249711" y="536880"/>
              </a:lnTo>
              <a:lnTo>
                <a:pt x="249711" y="0"/>
              </a:lnTo>
              <a:lnTo>
                <a:pt x="499423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1C24F6-2E35-42B5-AB43-1B5162A3AF78}">
      <dsp:nvSpPr>
        <dsp:cNvPr id="0" name=""/>
        <dsp:cNvSpPr/>
      </dsp:nvSpPr>
      <dsp:spPr>
        <a:xfrm>
          <a:off x="2500489" y="3156376"/>
          <a:ext cx="499423" cy="1169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9711" y="0"/>
              </a:lnTo>
              <a:lnTo>
                <a:pt x="249711" y="1169797"/>
              </a:lnTo>
              <a:lnTo>
                <a:pt x="499423" y="116979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09B770-18CE-4F1C-81EA-D516F3AFB1EF}">
      <dsp:nvSpPr>
        <dsp:cNvPr id="0" name=""/>
        <dsp:cNvSpPr/>
      </dsp:nvSpPr>
      <dsp:spPr>
        <a:xfrm>
          <a:off x="5497031" y="1986579"/>
          <a:ext cx="499423" cy="5368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9711" y="0"/>
              </a:lnTo>
              <a:lnTo>
                <a:pt x="249711" y="536880"/>
              </a:lnTo>
              <a:lnTo>
                <a:pt x="499423" y="53688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DAB3BA-0A00-4CFF-91F6-AAA6269B856C}">
      <dsp:nvSpPr>
        <dsp:cNvPr id="0" name=""/>
        <dsp:cNvSpPr/>
      </dsp:nvSpPr>
      <dsp:spPr>
        <a:xfrm>
          <a:off x="5497031" y="1257625"/>
          <a:ext cx="499423" cy="728953"/>
        </a:xfrm>
        <a:custGeom>
          <a:avLst/>
          <a:gdLst/>
          <a:ahLst/>
          <a:cxnLst/>
          <a:rect l="0" t="0" r="0" b="0"/>
          <a:pathLst>
            <a:path>
              <a:moveTo>
                <a:pt x="0" y="728953"/>
              </a:moveTo>
              <a:lnTo>
                <a:pt x="249711" y="728953"/>
              </a:lnTo>
              <a:lnTo>
                <a:pt x="249711" y="0"/>
              </a:lnTo>
              <a:lnTo>
                <a:pt x="499423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79093F-F389-4BB2-B4DF-36F6B9DB346E}">
      <dsp:nvSpPr>
        <dsp:cNvPr id="0" name=""/>
        <dsp:cNvSpPr/>
      </dsp:nvSpPr>
      <dsp:spPr>
        <a:xfrm>
          <a:off x="2500489" y="1986579"/>
          <a:ext cx="499423" cy="1169797"/>
        </a:xfrm>
        <a:custGeom>
          <a:avLst/>
          <a:gdLst/>
          <a:ahLst/>
          <a:cxnLst/>
          <a:rect l="0" t="0" r="0" b="0"/>
          <a:pathLst>
            <a:path>
              <a:moveTo>
                <a:pt x="0" y="1169797"/>
              </a:moveTo>
              <a:lnTo>
                <a:pt x="249711" y="1169797"/>
              </a:lnTo>
              <a:lnTo>
                <a:pt x="249711" y="0"/>
              </a:lnTo>
              <a:lnTo>
                <a:pt x="499423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6A2F7D-BEDD-4E71-ADC3-BE6CDC2FAA13}">
      <dsp:nvSpPr>
        <dsp:cNvPr id="0" name=""/>
        <dsp:cNvSpPr/>
      </dsp:nvSpPr>
      <dsp:spPr>
        <a:xfrm>
          <a:off x="3370" y="2256277"/>
          <a:ext cx="2497118" cy="18001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latin typeface="Arial" pitchFamily="34" charset="0"/>
              <a:cs typeface="Arial" pitchFamily="34" charset="0"/>
            </a:rPr>
            <a:t>Факторы, влияющие на развитие  речи</a:t>
          </a:r>
        </a:p>
      </dsp:txBody>
      <dsp:txXfrm>
        <a:off x="3370" y="2256277"/>
        <a:ext cx="2497118" cy="1800198"/>
      </dsp:txXfrm>
    </dsp:sp>
    <dsp:sp modelId="{E0B88253-72E7-4D92-B949-9358A7927802}">
      <dsp:nvSpPr>
        <dsp:cNvPr id="0" name=""/>
        <dsp:cNvSpPr/>
      </dsp:nvSpPr>
      <dsp:spPr>
        <a:xfrm>
          <a:off x="2999912" y="1605768"/>
          <a:ext cx="2497118" cy="761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Arial" pitchFamily="34" charset="0"/>
              <a:cs typeface="Arial" pitchFamily="34" charset="0"/>
            </a:rPr>
            <a:t>Биологические</a:t>
          </a:r>
        </a:p>
      </dsp:txBody>
      <dsp:txXfrm>
        <a:off x="2999912" y="1605768"/>
        <a:ext cx="2497118" cy="761621"/>
      </dsp:txXfrm>
    </dsp:sp>
    <dsp:sp modelId="{8E7DB6AC-C654-44CE-B344-793D78976539}">
      <dsp:nvSpPr>
        <dsp:cNvPr id="0" name=""/>
        <dsp:cNvSpPr/>
      </dsp:nvSpPr>
      <dsp:spPr>
        <a:xfrm>
          <a:off x="5996454" y="876814"/>
          <a:ext cx="2497118" cy="761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Анатомические особенности</a:t>
          </a:r>
        </a:p>
      </dsp:txBody>
      <dsp:txXfrm>
        <a:off x="5996454" y="876814"/>
        <a:ext cx="2497118" cy="761621"/>
      </dsp:txXfrm>
    </dsp:sp>
    <dsp:sp modelId="{411E4297-8783-4323-B5A1-3E3A00208576}">
      <dsp:nvSpPr>
        <dsp:cNvPr id="0" name=""/>
        <dsp:cNvSpPr/>
      </dsp:nvSpPr>
      <dsp:spPr>
        <a:xfrm>
          <a:off x="5996454" y="1950575"/>
          <a:ext cx="2497118" cy="1145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Arial" pitchFamily="34" charset="0"/>
              <a:cs typeface="Arial" pitchFamily="34" charset="0"/>
            </a:rPr>
            <a:t>Наследственность и пренатальное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Arial" pitchFamily="34" charset="0"/>
              <a:cs typeface="Arial" pitchFamily="34" charset="0"/>
            </a:rPr>
            <a:t>развитие, болезни</a:t>
          </a:r>
        </a:p>
      </dsp:txBody>
      <dsp:txXfrm>
        <a:off x="5996454" y="1950575"/>
        <a:ext cx="2497118" cy="1145767"/>
      </dsp:txXfrm>
    </dsp:sp>
    <dsp:sp modelId="{010AA42E-8160-40C1-A183-F9ECE8FF0530}">
      <dsp:nvSpPr>
        <dsp:cNvPr id="0" name=""/>
        <dsp:cNvSpPr/>
      </dsp:nvSpPr>
      <dsp:spPr>
        <a:xfrm>
          <a:off x="2999912" y="3945363"/>
          <a:ext cx="2497118" cy="761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Arial" pitchFamily="34" charset="0"/>
              <a:cs typeface="Arial" pitchFamily="34" charset="0"/>
            </a:rPr>
            <a:t>Социальные</a:t>
          </a:r>
        </a:p>
      </dsp:txBody>
      <dsp:txXfrm>
        <a:off x="2999912" y="3945363"/>
        <a:ext cx="2497118" cy="761621"/>
      </dsp:txXfrm>
    </dsp:sp>
    <dsp:sp modelId="{8CA6657C-A81C-4A1F-9E47-35D9DCA73F2F}">
      <dsp:nvSpPr>
        <dsp:cNvPr id="0" name=""/>
        <dsp:cNvSpPr/>
      </dsp:nvSpPr>
      <dsp:spPr>
        <a:xfrm>
          <a:off x="5996454" y="3408483"/>
          <a:ext cx="2497118" cy="761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Arial" pitchFamily="34" charset="0"/>
              <a:cs typeface="Arial" pitchFamily="34" charset="0"/>
            </a:rPr>
            <a:t>Микросоциальные</a:t>
          </a:r>
        </a:p>
      </dsp:txBody>
      <dsp:txXfrm>
        <a:off x="5996454" y="3408483"/>
        <a:ext cx="2497118" cy="761621"/>
      </dsp:txXfrm>
    </dsp:sp>
    <dsp:sp modelId="{B05F3355-91B4-4B14-8B65-D26638F8D05C}">
      <dsp:nvSpPr>
        <dsp:cNvPr id="0" name=""/>
        <dsp:cNvSpPr/>
      </dsp:nvSpPr>
      <dsp:spPr>
        <a:xfrm>
          <a:off x="5996454" y="4482243"/>
          <a:ext cx="2497118" cy="761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Макросоциальные</a:t>
          </a:r>
        </a:p>
      </dsp:txBody>
      <dsp:txXfrm>
        <a:off x="5996454" y="4482243"/>
        <a:ext cx="2497118" cy="76162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5D4A9-BCF2-4F2B-9BCF-D171D56F22DF}">
      <dsp:nvSpPr>
        <dsp:cNvPr id="0" name=""/>
        <dsp:cNvSpPr/>
      </dsp:nvSpPr>
      <dsp:spPr>
        <a:xfrm>
          <a:off x="2524" y="184576"/>
          <a:ext cx="3461904" cy="9699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775" tIns="69850" rIns="104775" bIns="698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500" kern="1200" dirty="0"/>
            <a:t>Мальчики</a:t>
          </a:r>
        </a:p>
      </dsp:txBody>
      <dsp:txXfrm>
        <a:off x="30934" y="212986"/>
        <a:ext cx="3405084" cy="913178"/>
      </dsp:txXfrm>
    </dsp:sp>
    <dsp:sp modelId="{CDE18FD6-4310-4D6E-95E2-33ECA8A536F5}">
      <dsp:nvSpPr>
        <dsp:cNvPr id="0" name=""/>
        <dsp:cNvSpPr/>
      </dsp:nvSpPr>
      <dsp:spPr>
        <a:xfrm>
          <a:off x="348715" y="1154575"/>
          <a:ext cx="346190" cy="7274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7498"/>
              </a:lnTo>
              <a:lnTo>
                <a:pt x="346190" y="72749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8D0BB-AD6F-47BE-BF99-3CF9F9DAD745}">
      <dsp:nvSpPr>
        <dsp:cNvPr id="0" name=""/>
        <dsp:cNvSpPr/>
      </dsp:nvSpPr>
      <dsp:spPr>
        <a:xfrm>
          <a:off x="694905" y="1397074"/>
          <a:ext cx="3513241" cy="969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Восприятие художественного  мира в целом</a:t>
          </a:r>
        </a:p>
      </dsp:txBody>
      <dsp:txXfrm>
        <a:off x="723315" y="1425484"/>
        <a:ext cx="3456421" cy="913178"/>
      </dsp:txXfrm>
    </dsp:sp>
    <dsp:sp modelId="{C884EB16-0533-4CF8-891E-8E8049132A66}">
      <dsp:nvSpPr>
        <dsp:cNvPr id="0" name=""/>
        <dsp:cNvSpPr/>
      </dsp:nvSpPr>
      <dsp:spPr>
        <a:xfrm>
          <a:off x="348715" y="1154575"/>
          <a:ext cx="346190" cy="1939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9996"/>
              </a:lnTo>
              <a:lnTo>
                <a:pt x="346190" y="193999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F2B07-A6A1-4D92-8977-09547157A4A7}">
      <dsp:nvSpPr>
        <dsp:cNvPr id="0" name=""/>
        <dsp:cNvSpPr/>
      </dsp:nvSpPr>
      <dsp:spPr>
        <a:xfrm>
          <a:off x="694905" y="2609572"/>
          <a:ext cx="3513241" cy="969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Частое использование глаголов: рисовать, лепить, раскрашивать</a:t>
          </a:r>
        </a:p>
      </dsp:txBody>
      <dsp:txXfrm>
        <a:off x="723315" y="2637982"/>
        <a:ext cx="3456421" cy="913178"/>
      </dsp:txXfrm>
    </dsp:sp>
    <dsp:sp modelId="{8301875C-46CD-4A81-A576-901AE59BBE3F}">
      <dsp:nvSpPr>
        <dsp:cNvPr id="0" name=""/>
        <dsp:cNvSpPr/>
      </dsp:nvSpPr>
      <dsp:spPr>
        <a:xfrm>
          <a:off x="348715" y="1154575"/>
          <a:ext cx="346190" cy="3152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2494"/>
              </a:lnTo>
              <a:lnTo>
                <a:pt x="346190" y="315249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9A0D0-E4B5-4E8B-8C2E-0E903D4E7105}">
      <dsp:nvSpPr>
        <dsp:cNvPr id="0" name=""/>
        <dsp:cNvSpPr/>
      </dsp:nvSpPr>
      <dsp:spPr>
        <a:xfrm>
          <a:off x="694905" y="3822070"/>
          <a:ext cx="3513241" cy="969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Частое использование «добрых» прилагательных: прелестный, прекрасный, восхитительный</a:t>
          </a:r>
        </a:p>
      </dsp:txBody>
      <dsp:txXfrm>
        <a:off x="723315" y="3850480"/>
        <a:ext cx="3456421" cy="913178"/>
      </dsp:txXfrm>
    </dsp:sp>
    <dsp:sp modelId="{FA2E30DE-6321-4C00-B344-5142524B9549}">
      <dsp:nvSpPr>
        <dsp:cNvPr id="0" name=""/>
        <dsp:cNvSpPr/>
      </dsp:nvSpPr>
      <dsp:spPr>
        <a:xfrm>
          <a:off x="3969174" y="184576"/>
          <a:ext cx="3619859" cy="9699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775" tIns="69850" rIns="104775" bIns="698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500" kern="1200" dirty="0"/>
            <a:t>Девочки</a:t>
          </a:r>
        </a:p>
      </dsp:txBody>
      <dsp:txXfrm>
        <a:off x="3997584" y="212986"/>
        <a:ext cx="3563039" cy="913178"/>
      </dsp:txXfrm>
    </dsp:sp>
    <dsp:sp modelId="{BBD0EB42-002C-4B3D-9FFB-BBF31523F3CA}">
      <dsp:nvSpPr>
        <dsp:cNvPr id="0" name=""/>
        <dsp:cNvSpPr/>
      </dsp:nvSpPr>
      <dsp:spPr>
        <a:xfrm>
          <a:off x="4331160" y="1154575"/>
          <a:ext cx="361985" cy="7274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7498"/>
              </a:lnTo>
              <a:lnTo>
                <a:pt x="361985" y="72749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BCF968-BA51-4437-A187-C7DF880DA0F4}">
      <dsp:nvSpPr>
        <dsp:cNvPr id="0" name=""/>
        <dsp:cNvSpPr/>
      </dsp:nvSpPr>
      <dsp:spPr>
        <a:xfrm>
          <a:off x="4693146" y="1397074"/>
          <a:ext cx="3513241" cy="969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Восприятие художественного  мира в деталях</a:t>
          </a:r>
        </a:p>
      </dsp:txBody>
      <dsp:txXfrm>
        <a:off x="4721556" y="1425484"/>
        <a:ext cx="3456421" cy="913178"/>
      </dsp:txXfrm>
    </dsp:sp>
    <dsp:sp modelId="{C60E7BCE-23C5-4F05-A0B2-51D795B7CEE1}">
      <dsp:nvSpPr>
        <dsp:cNvPr id="0" name=""/>
        <dsp:cNvSpPr/>
      </dsp:nvSpPr>
      <dsp:spPr>
        <a:xfrm>
          <a:off x="4331160" y="1154575"/>
          <a:ext cx="361985" cy="1939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9996"/>
              </a:lnTo>
              <a:lnTo>
                <a:pt x="361985" y="193999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1BC5B1-24C9-4019-B65A-E3F1986F1D1B}">
      <dsp:nvSpPr>
        <dsp:cNvPr id="0" name=""/>
        <dsp:cNvSpPr/>
      </dsp:nvSpPr>
      <dsp:spPr>
        <a:xfrm>
          <a:off x="4693146" y="2609572"/>
          <a:ext cx="3513241" cy="969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Частое использование эмоционально значимых слов: картина, муза, тронный зал</a:t>
          </a:r>
        </a:p>
      </dsp:txBody>
      <dsp:txXfrm>
        <a:off x="4721556" y="2637982"/>
        <a:ext cx="3456421" cy="913178"/>
      </dsp:txXfrm>
    </dsp:sp>
    <dsp:sp modelId="{087DA111-3F1C-459F-8A76-FB6F7A3DEB2B}">
      <dsp:nvSpPr>
        <dsp:cNvPr id="0" name=""/>
        <dsp:cNvSpPr/>
      </dsp:nvSpPr>
      <dsp:spPr>
        <a:xfrm>
          <a:off x="4331160" y="1154575"/>
          <a:ext cx="361985" cy="3152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2494"/>
              </a:lnTo>
              <a:lnTo>
                <a:pt x="361985" y="315249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6DAD3-6616-4FAB-A819-E1E381294154}">
      <dsp:nvSpPr>
        <dsp:cNvPr id="0" name=""/>
        <dsp:cNvSpPr/>
      </dsp:nvSpPr>
      <dsp:spPr>
        <a:xfrm>
          <a:off x="4693146" y="3822070"/>
          <a:ext cx="3513241" cy="969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Частое использование позитивных эстетических глаголов: танцуют, улыбаются, хохочет</a:t>
          </a:r>
        </a:p>
      </dsp:txBody>
      <dsp:txXfrm>
        <a:off x="4721556" y="3850480"/>
        <a:ext cx="3456421" cy="9131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01EE51-DB45-4846-B116-0D8C12B2B996}" type="datetimeFigureOut">
              <a:rPr lang="ru-RU"/>
              <a:pPr>
                <a:defRPr/>
              </a:pPr>
              <a:t>13.02.2025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dirty="0"/>
              <a:t>Образец текста</a:t>
            </a:r>
          </a:p>
          <a:p>
            <a:pPr lvl="1"/>
            <a:r>
              <a:rPr lang="ru-RU" noProof="0" dirty="0"/>
              <a:t>Второй уровень</a:t>
            </a:r>
          </a:p>
          <a:p>
            <a:pPr lvl="2"/>
            <a:r>
              <a:rPr lang="ru-RU" noProof="0" dirty="0"/>
              <a:t>Третий уровень</a:t>
            </a:r>
          </a:p>
          <a:p>
            <a:pPr lvl="3"/>
            <a:r>
              <a:rPr lang="ru-RU" noProof="0" dirty="0"/>
              <a:t>Четвертый уровень</a:t>
            </a:r>
          </a:p>
          <a:p>
            <a:pPr lvl="4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F4C62A-2113-47BA-A3B0-99361987AE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95031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B501AA-890D-4D86-B8B6-EC202C8ECCD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59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CA9626-9335-4A8B-BBA4-EE23E8705DC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29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6818FB-F301-47CD-98D9-D63F0ADC8EB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8574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1B57AB-5746-4A9B-87FD-1F03894C54CE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4846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B82F24-6268-4309-9E9D-16064C5D09D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354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3525C8-B6CB-47E4-B606-9EA4F9CFCA9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47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39F98D-8C4C-4B98-96B6-1400E3D139D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30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842082-2A14-4673-9DB9-A83E4BDBDD11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122936-9468-4BB7-BB81-F9FA5DC35AE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91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400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706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1417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902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477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856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592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591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831B66-4139-4317-B18B-5EC0535BBBE2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0C852-8EC9-429D-867B-4BFB56F792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51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50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8C6AF4-2046-4A70-BF9A-B4F88151ADBC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F3B0E-78B8-49C5-BC79-78BB1D8903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80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86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03B5EF-3D8F-447F-867A-93D764FB9288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92F16-68BD-4838-8748-25F62A0D46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35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8936A3-0403-436F-9E97-14E5D12F75AF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374EEC-D9B5-466E-B676-BBD5EE5433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57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592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BCD1EA-7489-484D-A64A-B96D17C95B77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6ED3F1-8A3D-433F-A336-8EBA8F93CE6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95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22D3A4-25A3-4896-B6C4-8F5BF3CC2A4E}" type="datetimeFigureOut">
              <a:rPr lang="ru-RU" smtClean="0"/>
              <a:pPr>
                <a:defRPr/>
              </a:pPr>
              <a:t>13.02.2025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74826FA-5464-44B8-BBA6-5C40339087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37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  <p:sldLayoutId id="2147483894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diagramData" Target="../diagrams/data6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1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6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diagramLayout" Target="../diagrams/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dy.ru/images/assets/CELEBSLADY_RU3_11_2008/detki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chemeClr val="accent1">
                <a:lumMod val="40000"/>
                <a:lumOff val="60000"/>
              </a:schemeClr>
            </a:gs>
            <a:gs pos="11000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3230" y="1796629"/>
            <a:ext cx="7772400" cy="23762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Особенности развития</a:t>
            </a:r>
            <a:br>
              <a:rPr lang="ru-RU" sz="4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</a:br>
            <a:r>
              <a:rPr lang="ru-RU" sz="4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речи у </a:t>
            </a:r>
            <a:br>
              <a:rPr lang="ru-RU" sz="4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</a:br>
            <a:r>
              <a:rPr lang="ru-RU" sz="4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мальчиков и девочек.</a:t>
            </a:r>
            <a:br>
              <a:rPr lang="ru-RU" sz="4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sz="4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F186E0A-4B6F-4954-90BB-6ED9A64E5A10}"/>
              </a:ext>
            </a:extLst>
          </p:cNvPr>
          <p:cNvSpPr/>
          <p:nvPr/>
        </p:nvSpPr>
        <p:spPr>
          <a:xfrm>
            <a:off x="6516216" y="5589240"/>
            <a:ext cx="2520280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Учитель-логопед</a:t>
            </a:r>
          </a:p>
          <a:p>
            <a:pPr algn="ctr"/>
            <a:r>
              <a:rPr lang="ru-RU" dirty="0">
                <a:solidFill>
                  <a:srgbClr val="002060"/>
                </a:solidFill>
              </a:rPr>
              <a:t>Лотарева Елена Викторовна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>
          <a:xfrm>
            <a:off x="179388" y="260350"/>
            <a:ext cx="583247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мальчиков и девочек, влияющие на развитие речи в норме.</a:t>
            </a:r>
            <a:endParaRPr lang="ru-RU" sz="2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5623865"/>
              </p:ext>
            </p:extLst>
          </p:nvPr>
        </p:nvGraphicFramePr>
        <p:xfrm>
          <a:off x="971600" y="1700808"/>
          <a:ext cx="6768306" cy="42113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25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6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6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Мальчики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Девочки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Созревание правого полушария(пространственная- временная ориентация)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Быстрое. Имеется уже в 6 лет.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Медленное. Трудности даже в 13 лет.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Речевое мышление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Меньше говорят, но мыслят нестандартно, интересно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Лучше развита речь, но мышление более однотипное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Поисковая</a:t>
                      </a:r>
                      <a:r>
                        <a:rPr lang="ru-RU" baseline="0" dirty="0"/>
                        <a:t> деятельность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Выдвигают новые идеи, лучше решают принципиально новые задачи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Лучше выполняют типовые задачи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мальчиков и девочек, влияющие на развитие речи в норме.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372577"/>
              </p:ext>
            </p:extLst>
          </p:nvPr>
        </p:nvGraphicFramePr>
        <p:xfrm>
          <a:off x="971600" y="2023110"/>
          <a:ext cx="6912717" cy="4502236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304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4260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Мальчики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Девочки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6805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Нахождение словесных ассоциаций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Лучше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Хуже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805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Период врабатываемости</a:t>
                      </a:r>
                      <a:r>
                        <a:rPr lang="ru-RU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Медленно набирают нужный уровень работоспособности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Быстро набирают работоспособность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584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Развитие памяти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Длится достаточно долго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Завершается рано. Больше опираются на механическое запоминание.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26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Скорость чтения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Ниже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Выше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26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Хуже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Лучше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>
          <a:xfrm>
            <a:off x="179388" y="260350"/>
            <a:ext cx="583247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мальчиков и девочек, влияющие на развитие речи в норме.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3005372"/>
              </p:ext>
            </p:extLst>
          </p:nvPr>
        </p:nvGraphicFramePr>
        <p:xfrm>
          <a:off x="1061863" y="1556792"/>
          <a:ext cx="7020273" cy="5240354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340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0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6073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Мальчики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Девочки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7404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Утомление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Страдают </a:t>
                      </a:r>
                      <a:r>
                        <a:rPr lang="ru-RU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левополушарные</a:t>
                      </a:r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процессы(речевое мышление, логические операции)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Страдают правополушарные процессы(образное мышление, пространственные отношения, эмоциональное самочувствие 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5025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Качество выполнения заданий, тщательность, проработка деталей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Низкое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Высокое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852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Рисунки детей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Танки, самолеты и </a:t>
                      </a:r>
                      <a:r>
                        <a:rPr lang="ru-RU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т.д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Дом, цветы, </a:t>
                      </a:r>
                      <a:r>
                        <a:rPr lang="ru-RU" u="sng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человек!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мальчиков и девочек, влияющие на развитие речи в норме.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300614"/>
              </p:ext>
            </p:extLst>
          </p:nvPr>
        </p:nvGraphicFramePr>
        <p:xfrm>
          <a:off x="1115616" y="1857061"/>
          <a:ext cx="6624636" cy="46685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208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8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Мальчики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Девочки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Поведение ребенка при ответе на уроке, при общении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Смотрят не на учителя, больше нацелены на информацию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Смотрят в лицо учителю, улавливают малейшие оттенки мимики, моментально корректируют свой ответ. Нацелены на общение.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Добрые слова(которые нравятся самим детям)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Водитель, десантник и пр. Почти нет уменьшительно-ласкательных слов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Чаще всего уменьшительно-ласкательные слова. Тематика позитивных слов больше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мальчиков и девочек, влияющие на развитие речи в норме.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415948"/>
              </p:ext>
            </p:extLst>
          </p:nvPr>
        </p:nvGraphicFramePr>
        <p:xfrm>
          <a:off x="1187624" y="2564904"/>
          <a:ext cx="6624636" cy="219964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208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8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Мальчики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Девочки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Нарушение речи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Бывают чаще и тяжелее.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Бывают реже.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Адаптация к неадекватному</a:t>
                      </a:r>
                      <a:r>
                        <a:rPr lang="ru-RU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педагогическому воздействию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Адаптируются хуже, стараются не подчинится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Адаптируются лучше.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>
          <a:xfrm>
            <a:off x="539750" y="17463"/>
            <a:ext cx="8229600" cy="674687"/>
          </a:xfrm>
        </p:spPr>
        <p:txBody>
          <a:bodyPr/>
          <a:lstStyle/>
          <a:p>
            <a:pPr algn="ctr"/>
            <a:r>
              <a:rPr lang="ru-RU" sz="3200">
                <a:solidFill>
                  <a:schemeClr val="tx1"/>
                </a:solidFill>
              </a:rPr>
              <a:t>Вывод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513"/>
            <a:ext cx="9036050" cy="5487987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У мальчиков и девочек речевой контроль реализуется на одинаковом уровне, но обеспечивается интеграцией различных функциональных систем.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ru-RU" sz="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 У девочек для речевого контроля выделены два фактора: общая зрительно-моторная координация и тонкие перцептивно-моторные умения. 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ru-RU" sz="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У мальчиков один недифференцированный фактор: слуховые, зрительные и моторно-перцептивные способности, содержащие языковый компонент.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ru-RU" sz="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Девочки лучше воспринимают эмоциональную речь; мальчики краткую, сдержанную.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ru-RU" sz="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Для девочек важны чувства и эмоции, именно их они пытаются заметить в речи взрослых. С мальчиками разговаривать гораздо эффективнее конкретно и коротко. Выдавать информацию по схеме «причина-поступок-следствие».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ru-RU" sz="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Девочки лучше воспринимают информацию в словесной форме. Мальчики напротив словесную информацию воспринимают плохо, для них важен пример взрослых. Мальчикам сказать недостаточно, им нужно убедительно показать, как себя ведут.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9552" y="26252"/>
          <a:ext cx="820095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467544" y="116632"/>
          <a:ext cx="835292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23555" name="Рисунок 20" descr="http://images.62live.ru/pic_b/8bc81d0808f3f154721cbced7c2a6a26.gi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187450" y="1196975"/>
            <a:ext cx="6858000" cy="538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0" y="836613"/>
            <a:ext cx="5076825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 dirty="0"/>
              <a:t>Анатомические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ru-RU" sz="2400" b="1" i="1" dirty="0"/>
              <a:t>особенности</a:t>
            </a:r>
          </a:p>
        </p:txBody>
      </p:sp>
      <p:sp>
        <p:nvSpPr>
          <p:cNvPr id="23557" name="Прямоугольник 20"/>
          <p:cNvSpPr>
            <a:spLocks noChangeArrowheads="1"/>
          </p:cNvSpPr>
          <p:nvPr/>
        </p:nvSpPr>
        <p:spPr bwMode="auto">
          <a:xfrm>
            <a:off x="539750" y="188913"/>
            <a:ext cx="82089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i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Мозг мальчиков и мозг девочек устроен и работает по-разному</a:t>
            </a:r>
            <a:endParaRPr lang="ru-RU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419349" y="708568"/>
          <a:ext cx="8496943" cy="5694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5048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>
                <a:solidFill>
                  <a:schemeClr val="tx1"/>
                </a:solidFill>
                <a:latin typeface="Arial" charset="0"/>
                <a:cs typeface="Arial" charset="0"/>
              </a:rPr>
              <a:t>Выводы.</a:t>
            </a:r>
          </a:p>
        </p:txBody>
      </p:sp>
      <p:sp>
        <p:nvSpPr>
          <p:cNvPr id="19458" name="Rectangle 5"/>
          <p:cNvSpPr>
            <a:spLocks noGrp="1" noChangeArrowheads="1"/>
          </p:cNvSpPr>
          <p:nvPr>
            <p:ph idx="1"/>
          </p:nvPr>
        </p:nvSpPr>
        <p:spPr>
          <a:xfrm>
            <a:off x="107950" y="620713"/>
            <a:ext cx="9036050" cy="597693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i="1"/>
              <a:t> </a:t>
            </a:r>
            <a:r>
              <a:rPr lang="ru-RU" sz="2000">
                <a:solidFill>
                  <a:srgbClr val="FF0000"/>
                </a:solidFill>
              </a:rPr>
              <a:t>Мальчики: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/>
              <a:t> </a:t>
            </a:r>
            <a:r>
              <a:rPr lang="ru-RU" sz="800"/>
              <a:t>       </a:t>
            </a:r>
            <a:r>
              <a:rPr lang="ru-RU" sz="1800">
                <a:solidFill>
                  <a:srgbClr val="003300"/>
                </a:solidFill>
                <a:latin typeface="Arial" charset="0"/>
                <a:cs typeface="Arial" charset="0"/>
              </a:rPr>
              <a:t>Для обучения детей четкому и быстрому проговариванию слов нужно чаще использовать скороговорки и чистоговорки. </a:t>
            </a:r>
          </a:p>
          <a:p>
            <a:r>
              <a:rPr lang="ru-RU" sz="1800">
                <a:solidFill>
                  <a:srgbClr val="003300"/>
                </a:solidFill>
                <a:latin typeface="Arial" charset="0"/>
                <a:cs typeface="Arial" charset="0"/>
              </a:rPr>
              <a:t>Проводить упражнения и дидактические игры по грамматическому строю речи и обогащению словаря. </a:t>
            </a:r>
          </a:p>
          <a:p>
            <a:r>
              <a:rPr lang="ru-RU" sz="1800">
                <a:solidFill>
                  <a:srgbClr val="003300"/>
                </a:solidFill>
                <a:latin typeface="Arial" charset="0"/>
                <a:cs typeface="Arial" charset="0"/>
              </a:rPr>
              <a:t>Во время пересказа литературных произведений больше внимания обращают на действия персонажей и могут не завершить рассказ. </a:t>
            </a:r>
          </a:p>
          <a:p>
            <a:r>
              <a:rPr lang="ru-RU" sz="1800">
                <a:solidFill>
                  <a:srgbClr val="003300"/>
                </a:solidFill>
                <a:latin typeface="Arial" charset="0"/>
                <a:cs typeface="Arial" charset="0"/>
              </a:rPr>
              <a:t>Плохо разбираются в отношениях персонажей читаемого произведения.</a:t>
            </a:r>
          </a:p>
          <a:p>
            <a:r>
              <a:rPr lang="ru-RU" sz="1800">
                <a:solidFill>
                  <a:srgbClr val="003300"/>
                </a:solidFill>
                <a:latin typeface="Arial" charset="0"/>
                <a:cs typeface="Arial" charset="0"/>
              </a:rPr>
              <a:t>Затруднение вызывают упражнения на сравнение предметов (Например: Колючий, как ежик).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400" i="1"/>
              <a:t> </a:t>
            </a:r>
            <a:r>
              <a:rPr lang="ru-RU" sz="2000">
                <a:solidFill>
                  <a:srgbClr val="FF0000"/>
                </a:solidFill>
              </a:rPr>
              <a:t>Девочки:</a:t>
            </a:r>
            <a:r>
              <a:rPr lang="ru-RU" sz="1600">
                <a:solidFill>
                  <a:srgbClr val="003300"/>
                </a:solidFill>
              </a:rPr>
              <a:t>                                                                          </a:t>
            </a:r>
          </a:p>
          <a:p>
            <a:r>
              <a:rPr lang="ru-RU" sz="1600">
                <a:solidFill>
                  <a:srgbClr val="003300"/>
                </a:solidFill>
              </a:rPr>
              <a:t> </a:t>
            </a:r>
            <a:r>
              <a:rPr lang="ru-RU" sz="1800">
                <a:solidFill>
                  <a:srgbClr val="003300"/>
                </a:solidFill>
                <a:latin typeface="Arial" charset="0"/>
                <a:cs typeface="Arial" charset="0"/>
              </a:rPr>
              <a:t>Девочки быстро говорят, раньше учатся читать, красивее пишут, словарный запас богаче, чем у мальчиков. </a:t>
            </a:r>
          </a:p>
          <a:p>
            <a:r>
              <a:rPr lang="ru-RU" sz="1800">
                <a:solidFill>
                  <a:srgbClr val="003300"/>
                </a:solidFill>
                <a:latin typeface="Arial" charset="0"/>
                <a:cs typeface="Arial" charset="0"/>
              </a:rPr>
              <a:t>Речь более эмоциональна, насыщенна, умело строят сложные предложения. </a:t>
            </a:r>
          </a:p>
          <a:p>
            <a:r>
              <a:rPr lang="ru-RU" sz="1800">
                <a:solidFill>
                  <a:srgbClr val="003300"/>
                </a:solidFill>
                <a:latin typeface="Arial" charset="0"/>
                <a:cs typeface="Arial" charset="0"/>
              </a:rPr>
              <a:t>Затруднение вызывает анализ литературного произведения, умение оценить поступки героев, дать ответ на вопрос: «Чему учит нас это произведение?» </a:t>
            </a:r>
          </a:p>
          <a:p>
            <a:r>
              <a:rPr lang="ru-RU" sz="1800">
                <a:solidFill>
                  <a:srgbClr val="003300"/>
                </a:solidFill>
                <a:latin typeface="Arial" charset="0"/>
                <a:cs typeface="Arial" charset="0"/>
              </a:rPr>
              <a:t>С девочками нужно проводить упражнения на использование в речи конкретных описаний предметов (Например: дом прямоугольный).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9552" y="26252"/>
          <a:ext cx="820095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467544" y="116632"/>
          <a:ext cx="835292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" name="Схема 1"/>
          <p:cNvGraphicFramePr/>
          <p:nvPr/>
        </p:nvGraphicFramePr>
        <p:xfrm>
          <a:off x="469578" y="483022"/>
          <a:ext cx="849694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21508" name="Прямоугольник 20"/>
          <p:cNvSpPr>
            <a:spLocks noChangeArrowheads="1"/>
          </p:cNvSpPr>
          <p:nvPr/>
        </p:nvSpPr>
        <p:spPr bwMode="auto">
          <a:xfrm>
            <a:off x="539750" y="404813"/>
            <a:ext cx="8208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/>
              <a:t>Факторы, влияющие на развитие речи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5" descr="Картинка 63 из 127010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412875"/>
            <a:ext cx="523875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79512" y="0"/>
            <a:ext cx="8712968" cy="686343"/>
          </a:xfrm>
          <a:prstGeom prst="rect">
            <a:avLst/>
          </a:prstGeom>
          <a:effectLst/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2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Микросоциальные факторы - семья</a:t>
            </a:r>
          </a:p>
        </p:txBody>
      </p:sp>
      <p:sp>
        <p:nvSpPr>
          <p:cNvPr id="29699" name="Прямоугольник 7"/>
          <p:cNvSpPr>
            <a:spLocks noChangeArrowheads="1"/>
          </p:cNvSpPr>
          <p:nvPr/>
        </p:nvSpPr>
        <p:spPr bwMode="auto">
          <a:xfrm>
            <a:off x="179388" y="685800"/>
            <a:ext cx="87137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/>
              <a:t>Разница в общении взрослых с сыном и дочерью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1"/>
          <p:cNvSpPr txBox="1">
            <a:spLocks/>
          </p:cNvSpPr>
          <p:nvPr/>
        </p:nvSpPr>
        <p:spPr>
          <a:xfrm>
            <a:off x="398587" y="266700"/>
            <a:ext cx="8712968" cy="686343"/>
          </a:xfrm>
          <a:prstGeom prst="rect">
            <a:avLst/>
          </a:prstGeom>
          <a:effectLst/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2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Макросоциальные факторы - окружающая среда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683568" y="1097517"/>
          <a:ext cx="8208912" cy="4976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что же должны обратить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внимание родители при работе над развитием устной и письменной речи мальчиков и девочек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Arial" charset="0"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нужно развивать речь у всех детей, и какие особенности мальчиков и девочек нужно учитывать при этом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 речевые функции нужно развивать специально у мальчиков и девочек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buFont typeface="Arial" charset="0"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поставленные вопросы попытаемся частично ответить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мальчиков и девочек, влияющие на развитие речи в норме.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158472"/>
              </p:ext>
            </p:extLst>
          </p:nvPr>
        </p:nvGraphicFramePr>
        <p:xfrm>
          <a:off x="1187624" y="2204864"/>
          <a:ext cx="6985470" cy="4378809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328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8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8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8073">
                <a:tc>
                  <a:txBody>
                    <a:bodyPr/>
                    <a:lstStyle/>
                    <a:p>
                      <a:pPr algn="l"/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Мальчики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Девочки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629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Острота слуха до 8 лет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Выше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Ниже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3739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Чувствительность к шуму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Менее чувствительны,</a:t>
                      </a:r>
                      <a:r>
                        <a:rPr lang="ru-RU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поэтому </a:t>
                      </a:r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больше шумят сами.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Более чувствительны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6629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Кожная чувствительность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Ниже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Выше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3739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Созревание левого полушария(логическое, речевое мышление)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Медленное. С возрастам начинает</a:t>
                      </a:r>
                      <a:r>
                        <a:rPr lang="ru-RU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лидировать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Быстрое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1534</TotalTime>
  <Words>956</Words>
  <Application>Microsoft Office PowerPoint</Application>
  <PresentationFormat>Экран (4:3)</PresentationFormat>
  <Paragraphs>156</Paragraphs>
  <Slides>15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Comic Sans MS</vt:lpstr>
      <vt:lpstr>Times New Roman</vt:lpstr>
      <vt:lpstr>Tw Cen MT</vt:lpstr>
      <vt:lpstr>Wingdings</vt:lpstr>
      <vt:lpstr>Wingdings 2</vt:lpstr>
      <vt:lpstr>Капля</vt:lpstr>
      <vt:lpstr>Особенности развития речи у   мальчиков и девочек. </vt:lpstr>
      <vt:lpstr>Презентация PowerPoint</vt:lpstr>
      <vt:lpstr>Презентация PowerPoint</vt:lpstr>
      <vt:lpstr>Выводы.</vt:lpstr>
      <vt:lpstr>Презентация PowerPoint</vt:lpstr>
      <vt:lpstr>Презентация PowerPoint</vt:lpstr>
      <vt:lpstr>Презентация PowerPoint</vt:lpstr>
      <vt:lpstr>На что же должны обратить внимание родители при работе над развитием устной и письменной речи мальчиков и девочек?</vt:lpstr>
      <vt:lpstr>Особенности мальчиков и девочек, влияющие на развитие речи в норме.</vt:lpstr>
      <vt:lpstr>Особенности мальчиков и девочек, влияющие на развитие речи в норме.</vt:lpstr>
      <vt:lpstr>Особенности мальчиков и девочек, влияющие на развитие речи в норме.</vt:lpstr>
      <vt:lpstr>Особенности мальчиков и девочек, влияющие на развитие речи в норме.</vt:lpstr>
      <vt:lpstr>Особенности мальчиков и девочек, влияющие на развитие речи в норме.</vt:lpstr>
      <vt:lpstr>Особенности мальчиков и девочек, влияющие на развитие речи в норме.</vt:lpstr>
      <vt:lpstr>Вывод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Здоровьесберегающие технологии</dc:title>
  <dc:creator>hp</dc:creator>
  <cp:lastModifiedBy>user</cp:lastModifiedBy>
  <cp:revision>120</cp:revision>
  <dcterms:created xsi:type="dcterms:W3CDTF">2011-11-08T18:21:19Z</dcterms:created>
  <dcterms:modified xsi:type="dcterms:W3CDTF">2025-02-13T11:01:21Z</dcterms:modified>
</cp:coreProperties>
</file>